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Lst>
  <p:sldSz cy="10692000" cx="7560000"/>
  <p:notesSz cx="6858000" cy="9144000"/>
  <p:embeddedFontLst>
    <p:embeddedFont>
      <p:font typeface="Lato"/>
      <p:regular r:id="rId8"/>
      <p:bold r:id="rId9"/>
      <p:italic r:id="rId10"/>
      <p:boldItalic r:id="rId11"/>
    </p:embeddedFont>
    <p:embeddedFont>
      <p:font typeface="Lato Light"/>
      <p:regular r:id="rId12"/>
      <p:bold r:id="rId13"/>
      <p:italic r:id="rId14"/>
      <p:boldItalic r:id="rId15"/>
    </p:embeddedFont>
    <p:embeddedFont>
      <p:font typeface="Lato Black"/>
      <p:bold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946">
          <p15:clr>
            <a:srgbClr val="9AA0A6"/>
          </p15:clr>
        </p15:guide>
        <p15:guide id="2" orient="horz" pos="3053">
          <p15:clr>
            <a:srgbClr val="9AA0A6"/>
          </p15:clr>
        </p15:guide>
        <p15:guide id="3" pos="384">
          <p15:clr>
            <a:srgbClr val="9AA0A6"/>
          </p15:clr>
        </p15:guide>
      </p15:sldGuideLst>
    </p:ext>
    <p:ext uri="http://customooxmlschemas.google.com/">
      <go:slidesCustomData xmlns:go="http://customooxmlschemas.google.com/" r:id="rId18" roundtripDataSignature="AMtx7mj2F34eUEOTJ+VzvunB6Jrx+zJN1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946" orient="horz"/>
        <p:guide pos="3053" orient="horz"/>
        <p:guide pos="384"/>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Lato-boldItalic.fntdata"/><Relationship Id="rId10" Type="http://schemas.openxmlformats.org/officeDocument/2006/relationships/font" Target="fonts/Lato-italic.fntdata"/><Relationship Id="rId13" Type="http://schemas.openxmlformats.org/officeDocument/2006/relationships/font" Target="fonts/LatoLight-bold.fntdata"/><Relationship Id="rId12" Type="http://schemas.openxmlformats.org/officeDocument/2006/relationships/font" Target="fonts/LatoLigh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Lato-bold.fntdata"/><Relationship Id="rId15" Type="http://schemas.openxmlformats.org/officeDocument/2006/relationships/font" Target="fonts/LatoLight-boldItalic.fntdata"/><Relationship Id="rId14" Type="http://schemas.openxmlformats.org/officeDocument/2006/relationships/font" Target="fonts/LatoLight-italic.fntdata"/><Relationship Id="rId17" Type="http://schemas.openxmlformats.org/officeDocument/2006/relationships/font" Target="fonts/LatoBlack-boldItalic.fntdata"/><Relationship Id="rId16" Type="http://schemas.openxmlformats.org/officeDocument/2006/relationships/font" Target="fonts/LatoBlack-bold.fntdata"/><Relationship Id="rId5" Type="http://schemas.openxmlformats.org/officeDocument/2006/relationships/notesMaster" Target="notesMasters/notesMaster1.xml"/><Relationship Id="rId6" Type="http://schemas.openxmlformats.org/officeDocument/2006/relationships/slide" Target="slides/slide1.xml"/><Relationship Id="rId18" Type="http://customschemas.google.com/relationships/presentationmetadata" Target="metadata"/><Relationship Id="rId7" Type="http://schemas.openxmlformats.org/officeDocument/2006/relationships/slide" Target="slides/slide2.xml"/><Relationship Id="rId8" Type="http://schemas.openxmlformats.org/officeDocument/2006/relationships/font" Target="fonts/Lato-regular.fntdata"/></Relationships>
</file>

<file path=ppt/media/image1.png>
</file>

<file path=ppt/media/image2.pn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217048" y="685800"/>
            <a:ext cx="242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2217048" y="685800"/>
            <a:ext cx="242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2:notes"/>
          <p:cNvSpPr/>
          <p:nvPr>
            <p:ph idx="2" type="sldImg"/>
          </p:nvPr>
        </p:nvSpPr>
        <p:spPr>
          <a:xfrm>
            <a:off x="2217048" y="685800"/>
            <a:ext cx="242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4"/>
          <p:cNvSpPr txBox="1"/>
          <p:nvPr>
            <p:ph type="ctrTitle"/>
          </p:nvPr>
        </p:nvSpPr>
        <p:spPr>
          <a:xfrm>
            <a:off x="257712" y="1547778"/>
            <a:ext cx="7044600" cy="4266900"/>
          </a:xfrm>
          <a:prstGeom prst="rect">
            <a:avLst/>
          </a:prstGeom>
          <a:noFill/>
          <a:ln>
            <a:noFill/>
          </a:ln>
        </p:spPr>
        <p:txBody>
          <a:bodyPr anchorCtr="0" anchor="b" bIns="124450" lIns="124450" spcFirstLastPara="1" rIns="124450" wrap="square" tIns="124450">
            <a:noAutofit/>
          </a:bodyPr>
          <a:lstStyle>
            <a:lvl1pPr lvl="0" algn="ctr">
              <a:lnSpc>
                <a:spcPct val="100000"/>
              </a:lnSpc>
              <a:spcBef>
                <a:spcPts val="0"/>
              </a:spcBef>
              <a:spcAft>
                <a:spcPts val="0"/>
              </a:spcAft>
              <a:buSzPts val="7100"/>
              <a:buNone/>
              <a:defRPr sz="7100"/>
            </a:lvl1pPr>
            <a:lvl2pPr lvl="1" algn="ctr">
              <a:lnSpc>
                <a:spcPct val="100000"/>
              </a:lnSpc>
              <a:spcBef>
                <a:spcPts val="0"/>
              </a:spcBef>
              <a:spcAft>
                <a:spcPts val="0"/>
              </a:spcAft>
              <a:buSzPts val="7100"/>
              <a:buNone/>
              <a:defRPr sz="7100"/>
            </a:lvl2pPr>
            <a:lvl3pPr lvl="2" algn="ctr">
              <a:lnSpc>
                <a:spcPct val="100000"/>
              </a:lnSpc>
              <a:spcBef>
                <a:spcPts val="0"/>
              </a:spcBef>
              <a:spcAft>
                <a:spcPts val="0"/>
              </a:spcAft>
              <a:buSzPts val="7100"/>
              <a:buNone/>
              <a:defRPr sz="7100"/>
            </a:lvl3pPr>
            <a:lvl4pPr lvl="3" algn="ctr">
              <a:lnSpc>
                <a:spcPct val="100000"/>
              </a:lnSpc>
              <a:spcBef>
                <a:spcPts val="0"/>
              </a:spcBef>
              <a:spcAft>
                <a:spcPts val="0"/>
              </a:spcAft>
              <a:buSzPts val="7100"/>
              <a:buNone/>
              <a:defRPr sz="7100"/>
            </a:lvl4pPr>
            <a:lvl5pPr lvl="4" algn="ctr">
              <a:lnSpc>
                <a:spcPct val="100000"/>
              </a:lnSpc>
              <a:spcBef>
                <a:spcPts val="0"/>
              </a:spcBef>
              <a:spcAft>
                <a:spcPts val="0"/>
              </a:spcAft>
              <a:buSzPts val="7100"/>
              <a:buNone/>
              <a:defRPr sz="7100"/>
            </a:lvl5pPr>
            <a:lvl6pPr lvl="5" algn="ctr">
              <a:lnSpc>
                <a:spcPct val="100000"/>
              </a:lnSpc>
              <a:spcBef>
                <a:spcPts val="0"/>
              </a:spcBef>
              <a:spcAft>
                <a:spcPts val="0"/>
              </a:spcAft>
              <a:buSzPts val="7100"/>
              <a:buNone/>
              <a:defRPr sz="7100"/>
            </a:lvl6pPr>
            <a:lvl7pPr lvl="6" algn="ctr">
              <a:lnSpc>
                <a:spcPct val="100000"/>
              </a:lnSpc>
              <a:spcBef>
                <a:spcPts val="0"/>
              </a:spcBef>
              <a:spcAft>
                <a:spcPts val="0"/>
              </a:spcAft>
              <a:buSzPts val="7100"/>
              <a:buNone/>
              <a:defRPr sz="7100"/>
            </a:lvl7pPr>
            <a:lvl8pPr lvl="7" algn="ctr">
              <a:lnSpc>
                <a:spcPct val="100000"/>
              </a:lnSpc>
              <a:spcBef>
                <a:spcPts val="0"/>
              </a:spcBef>
              <a:spcAft>
                <a:spcPts val="0"/>
              </a:spcAft>
              <a:buSzPts val="7100"/>
              <a:buNone/>
              <a:defRPr sz="7100"/>
            </a:lvl8pPr>
            <a:lvl9pPr lvl="8" algn="ctr">
              <a:lnSpc>
                <a:spcPct val="100000"/>
              </a:lnSpc>
              <a:spcBef>
                <a:spcPts val="0"/>
              </a:spcBef>
              <a:spcAft>
                <a:spcPts val="0"/>
              </a:spcAft>
              <a:buSzPts val="7100"/>
              <a:buNone/>
              <a:defRPr sz="7100"/>
            </a:lvl9pPr>
          </a:lstStyle>
          <a:p/>
        </p:txBody>
      </p:sp>
      <p:sp>
        <p:nvSpPr>
          <p:cNvPr id="11" name="Google Shape;11;p4"/>
          <p:cNvSpPr txBox="1"/>
          <p:nvPr>
            <p:ph idx="1" type="subTitle"/>
          </p:nvPr>
        </p:nvSpPr>
        <p:spPr>
          <a:xfrm>
            <a:off x="257705" y="5891409"/>
            <a:ext cx="7044600" cy="1647600"/>
          </a:xfrm>
          <a:prstGeom prst="rect">
            <a:avLst/>
          </a:prstGeom>
          <a:noFill/>
          <a:ln>
            <a:noFill/>
          </a:ln>
        </p:spPr>
        <p:txBody>
          <a:bodyPr anchorCtr="0" anchor="t" bIns="124450" lIns="124450" spcFirstLastPara="1" rIns="124450" wrap="square" tIns="124450">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12" name="Google Shape;12;p4"/>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3"/>
          <p:cNvSpPr txBox="1"/>
          <p:nvPr>
            <p:ph hasCustomPrompt="1" type="title"/>
          </p:nvPr>
        </p:nvSpPr>
        <p:spPr>
          <a:xfrm>
            <a:off x="257705" y="2299346"/>
            <a:ext cx="7044600" cy="4081500"/>
          </a:xfrm>
          <a:prstGeom prst="rect">
            <a:avLst/>
          </a:prstGeom>
          <a:noFill/>
          <a:ln>
            <a:noFill/>
          </a:ln>
        </p:spPr>
        <p:txBody>
          <a:bodyPr anchorCtr="0" anchor="b" bIns="124450" lIns="124450" spcFirstLastPara="1" rIns="124450" wrap="square" tIns="124450">
            <a:noAutofit/>
          </a:bodyPr>
          <a:lstStyle>
            <a:lvl1pPr lvl="0" algn="ctr">
              <a:lnSpc>
                <a:spcPct val="100000"/>
              </a:lnSpc>
              <a:spcBef>
                <a:spcPts val="0"/>
              </a:spcBef>
              <a:spcAft>
                <a:spcPts val="0"/>
              </a:spcAft>
              <a:buSzPts val="16300"/>
              <a:buNone/>
              <a:defRPr sz="16300"/>
            </a:lvl1pPr>
            <a:lvl2pPr lvl="1" algn="ctr">
              <a:lnSpc>
                <a:spcPct val="100000"/>
              </a:lnSpc>
              <a:spcBef>
                <a:spcPts val="0"/>
              </a:spcBef>
              <a:spcAft>
                <a:spcPts val="0"/>
              </a:spcAft>
              <a:buSzPts val="16300"/>
              <a:buNone/>
              <a:defRPr sz="16300"/>
            </a:lvl2pPr>
            <a:lvl3pPr lvl="2" algn="ctr">
              <a:lnSpc>
                <a:spcPct val="100000"/>
              </a:lnSpc>
              <a:spcBef>
                <a:spcPts val="0"/>
              </a:spcBef>
              <a:spcAft>
                <a:spcPts val="0"/>
              </a:spcAft>
              <a:buSzPts val="16300"/>
              <a:buNone/>
              <a:defRPr sz="16300"/>
            </a:lvl3pPr>
            <a:lvl4pPr lvl="3" algn="ctr">
              <a:lnSpc>
                <a:spcPct val="100000"/>
              </a:lnSpc>
              <a:spcBef>
                <a:spcPts val="0"/>
              </a:spcBef>
              <a:spcAft>
                <a:spcPts val="0"/>
              </a:spcAft>
              <a:buSzPts val="16300"/>
              <a:buNone/>
              <a:defRPr sz="16300"/>
            </a:lvl4pPr>
            <a:lvl5pPr lvl="4" algn="ctr">
              <a:lnSpc>
                <a:spcPct val="100000"/>
              </a:lnSpc>
              <a:spcBef>
                <a:spcPts val="0"/>
              </a:spcBef>
              <a:spcAft>
                <a:spcPts val="0"/>
              </a:spcAft>
              <a:buSzPts val="16300"/>
              <a:buNone/>
              <a:defRPr sz="16300"/>
            </a:lvl5pPr>
            <a:lvl6pPr lvl="5" algn="ctr">
              <a:lnSpc>
                <a:spcPct val="100000"/>
              </a:lnSpc>
              <a:spcBef>
                <a:spcPts val="0"/>
              </a:spcBef>
              <a:spcAft>
                <a:spcPts val="0"/>
              </a:spcAft>
              <a:buSzPts val="16300"/>
              <a:buNone/>
              <a:defRPr sz="16300"/>
            </a:lvl6pPr>
            <a:lvl7pPr lvl="6" algn="ctr">
              <a:lnSpc>
                <a:spcPct val="100000"/>
              </a:lnSpc>
              <a:spcBef>
                <a:spcPts val="0"/>
              </a:spcBef>
              <a:spcAft>
                <a:spcPts val="0"/>
              </a:spcAft>
              <a:buSzPts val="16300"/>
              <a:buNone/>
              <a:defRPr sz="16300"/>
            </a:lvl7pPr>
            <a:lvl8pPr lvl="7" algn="ctr">
              <a:lnSpc>
                <a:spcPct val="100000"/>
              </a:lnSpc>
              <a:spcBef>
                <a:spcPts val="0"/>
              </a:spcBef>
              <a:spcAft>
                <a:spcPts val="0"/>
              </a:spcAft>
              <a:buSzPts val="16300"/>
              <a:buNone/>
              <a:defRPr sz="16300"/>
            </a:lvl8pPr>
            <a:lvl9pPr lvl="8" algn="ctr">
              <a:lnSpc>
                <a:spcPct val="100000"/>
              </a:lnSpc>
              <a:spcBef>
                <a:spcPts val="0"/>
              </a:spcBef>
              <a:spcAft>
                <a:spcPts val="0"/>
              </a:spcAft>
              <a:buSzPts val="16300"/>
              <a:buNone/>
              <a:defRPr sz="16300"/>
            </a:lvl9pPr>
          </a:lstStyle>
          <a:p>
            <a:r>
              <a:t>xx%</a:t>
            </a:r>
          </a:p>
        </p:txBody>
      </p:sp>
      <p:sp>
        <p:nvSpPr>
          <p:cNvPr id="46" name="Google Shape;46;p13"/>
          <p:cNvSpPr txBox="1"/>
          <p:nvPr>
            <p:ph idx="1" type="body"/>
          </p:nvPr>
        </p:nvSpPr>
        <p:spPr>
          <a:xfrm>
            <a:off x="257705" y="6552657"/>
            <a:ext cx="7044600" cy="2703900"/>
          </a:xfrm>
          <a:prstGeom prst="rect">
            <a:avLst/>
          </a:prstGeom>
          <a:noFill/>
          <a:ln>
            <a:noFill/>
          </a:ln>
        </p:spPr>
        <p:txBody>
          <a:bodyPr anchorCtr="0" anchor="t" bIns="124450" lIns="124450" spcFirstLastPara="1" rIns="124450" wrap="square" tIns="124450">
            <a:noAutofit/>
          </a:bodyPr>
          <a:lstStyle>
            <a:lvl1pPr indent="-387350" lvl="0" marL="457200" algn="ctr">
              <a:lnSpc>
                <a:spcPct val="115000"/>
              </a:lnSpc>
              <a:spcBef>
                <a:spcPts val="0"/>
              </a:spcBef>
              <a:spcAft>
                <a:spcPts val="0"/>
              </a:spcAft>
              <a:buSzPts val="2500"/>
              <a:buChar char="●"/>
              <a:defRPr/>
            </a:lvl1pPr>
            <a:lvl2pPr indent="-349250" lvl="1" marL="914400" algn="ctr">
              <a:lnSpc>
                <a:spcPct val="115000"/>
              </a:lnSpc>
              <a:spcBef>
                <a:spcPts val="2200"/>
              </a:spcBef>
              <a:spcAft>
                <a:spcPts val="0"/>
              </a:spcAft>
              <a:buSzPts val="1900"/>
              <a:buChar char="○"/>
              <a:defRPr/>
            </a:lvl2pPr>
            <a:lvl3pPr indent="-349250" lvl="2" marL="1371600" algn="ctr">
              <a:lnSpc>
                <a:spcPct val="115000"/>
              </a:lnSpc>
              <a:spcBef>
                <a:spcPts val="2200"/>
              </a:spcBef>
              <a:spcAft>
                <a:spcPts val="0"/>
              </a:spcAft>
              <a:buSzPts val="1900"/>
              <a:buChar char="■"/>
              <a:defRPr/>
            </a:lvl3pPr>
            <a:lvl4pPr indent="-349250" lvl="3" marL="1828800" algn="ctr">
              <a:lnSpc>
                <a:spcPct val="115000"/>
              </a:lnSpc>
              <a:spcBef>
                <a:spcPts val="2200"/>
              </a:spcBef>
              <a:spcAft>
                <a:spcPts val="0"/>
              </a:spcAft>
              <a:buSzPts val="1900"/>
              <a:buChar char="●"/>
              <a:defRPr/>
            </a:lvl4pPr>
            <a:lvl5pPr indent="-349250" lvl="4" marL="2286000" algn="ctr">
              <a:lnSpc>
                <a:spcPct val="115000"/>
              </a:lnSpc>
              <a:spcBef>
                <a:spcPts val="2200"/>
              </a:spcBef>
              <a:spcAft>
                <a:spcPts val="0"/>
              </a:spcAft>
              <a:buSzPts val="1900"/>
              <a:buChar char="○"/>
              <a:defRPr/>
            </a:lvl5pPr>
            <a:lvl6pPr indent="-349250" lvl="5" marL="2743200" algn="ctr">
              <a:lnSpc>
                <a:spcPct val="115000"/>
              </a:lnSpc>
              <a:spcBef>
                <a:spcPts val="2200"/>
              </a:spcBef>
              <a:spcAft>
                <a:spcPts val="0"/>
              </a:spcAft>
              <a:buSzPts val="1900"/>
              <a:buChar char="■"/>
              <a:defRPr/>
            </a:lvl6pPr>
            <a:lvl7pPr indent="-349250" lvl="6" marL="3200400" algn="ctr">
              <a:lnSpc>
                <a:spcPct val="115000"/>
              </a:lnSpc>
              <a:spcBef>
                <a:spcPts val="2200"/>
              </a:spcBef>
              <a:spcAft>
                <a:spcPts val="0"/>
              </a:spcAft>
              <a:buSzPts val="1900"/>
              <a:buChar char="●"/>
              <a:defRPr/>
            </a:lvl7pPr>
            <a:lvl8pPr indent="-349250" lvl="7" marL="3657600" algn="ctr">
              <a:lnSpc>
                <a:spcPct val="115000"/>
              </a:lnSpc>
              <a:spcBef>
                <a:spcPts val="2200"/>
              </a:spcBef>
              <a:spcAft>
                <a:spcPts val="0"/>
              </a:spcAft>
              <a:buSzPts val="1900"/>
              <a:buChar char="○"/>
              <a:defRPr/>
            </a:lvl8pPr>
            <a:lvl9pPr indent="-349250" lvl="8" marL="4114800" algn="ctr">
              <a:lnSpc>
                <a:spcPct val="115000"/>
              </a:lnSpc>
              <a:spcBef>
                <a:spcPts val="2200"/>
              </a:spcBef>
              <a:spcAft>
                <a:spcPts val="2200"/>
              </a:spcAft>
              <a:buSzPts val="1900"/>
              <a:buChar char="■"/>
              <a:defRPr/>
            </a:lvl9pPr>
          </a:lstStyle>
          <a:p/>
        </p:txBody>
      </p:sp>
      <p:sp>
        <p:nvSpPr>
          <p:cNvPr id="47" name="Google Shape;47;p13"/>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4"/>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5"/>
          <p:cNvSpPr txBox="1"/>
          <p:nvPr>
            <p:ph type="title"/>
          </p:nvPr>
        </p:nvSpPr>
        <p:spPr>
          <a:xfrm>
            <a:off x="257705" y="4471058"/>
            <a:ext cx="7044600" cy="1749900"/>
          </a:xfrm>
          <a:prstGeom prst="rect">
            <a:avLst/>
          </a:prstGeom>
          <a:noFill/>
          <a:ln>
            <a:noFill/>
          </a:ln>
        </p:spPr>
        <p:txBody>
          <a:bodyPr anchorCtr="0" anchor="ctr" bIns="124450" lIns="124450" spcFirstLastPara="1" rIns="124450" wrap="square" tIns="124450">
            <a:noAutofit/>
          </a:bodyPr>
          <a:lstStyle>
            <a:lvl1pPr lvl="0" algn="ctr">
              <a:lnSpc>
                <a:spcPct val="100000"/>
              </a:lnSpc>
              <a:spcBef>
                <a:spcPts val="0"/>
              </a:spcBef>
              <a:spcAft>
                <a:spcPts val="0"/>
              </a:spcAft>
              <a:buSzPts val="4900"/>
              <a:buNone/>
              <a:defRPr sz="4900"/>
            </a:lvl1pPr>
            <a:lvl2pPr lvl="1" algn="ctr">
              <a:lnSpc>
                <a:spcPct val="100000"/>
              </a:lnSpc>
              <a:spcBef>
                <a:spcPts val="0"/>
              </a:spcBef>
              <a:spcAft>
                <a:spcPts val="0"/>
              </a:spcAft>
              <a:buSzPts val="4900"/>
              <a:buNone/>
              <a:defRPr sz="4900"/>
            </a:lvl2pPr>
            <a:lvl3pPr lvl="2" algn="ctr">
              <a:lnSpc>
                <a:spcPct val="100000"/>
              </a:lnSpc>
              <a:spcBef>
                <a:spcPts val="0"/>
              </a:spcBef>
              <a:spcAft>
                <a:spcPts val="0"/>
              </a:spcAft>
              <a:buSzPts val="4900"/>
              <a:buNone/>
              <a:defRPr sz="4900"/>
            </a:lvl3pPr>
            <a:lvl4pPr lvl="3" algn="ctr">
              <a:lnSpc>
                <a:spcPct val="100000"/>
              </a:lnSpc>
              <a:spcBef>
                <a:spcPts val="0"/>
              </a:spcBef>
              <a:spcAft>
                <a:spcPts val="0"/>
              </a:spcAft>
              <a:buSzPts val="4900"/>
              <a:buNone/>
              <a:defRPr sz="4900"/>
            </a:lvl4pPr>
            <a:lvl5pPr lvl="4" algn="ctr">
              <a:lnSpc>
                <a:spcPct val="100000"/>
              </a:lnSpc>
              <a:spcBef>
                <a:spcPts val="0"/>
              </a:spcBef>
              <a:spcAft>
                <a:spcPts val="0"/>
              </a:spcAft>
              <a:buSzPts val="4900"/>
              <a:buNone/>
              <a:defRPr sz="4900"/>
            </a:lvl5pPr>
            <a:lvl6pPr lvl="5" algn="ctr">
              <a:lnSpc>
                <a:spcPct val="100000"/>
              </a:lnSpc>
              <a:spcBef>
                <a:spcPts val="0"/>
              </a:spcBef>
              <a:spcAft>
                <a:spcPts val="0"/>
              </a:spcAft>
              <a:buSzPts val="4900"/>
              <a:buNone/>
              <a:defRPr sz="4900"/>
            </a:lvl6pPr>
            <a:lvl7pPr lvl="6" algn="ctr">
              <a:lnSpc>
                <a:spcPct val="100000"/>
              </a:lnSpc>
              <a:spcBef>
                <a:spcPts val="0"/>
              </a:spcBef>
              <a:spcAft>
                <a:spcPts val="0"/>
              </a:spcAft>
              <a:buSzPts val="4900"/>
              <a:buNone/>
              <a:defRPr sz="4900"/>
            </a:lvl7pPr>
            <a:lvl8pPr lvl="7" algn="ctr">
              <a:lnSpc>
                <a:spcPct val="100000"/>
              </a:lnSpc>
              <a:spcBef>
                <a:spcPts val="0"/>
              </a:spcBef>
              <a:spcAft>
                <a:spcPts val="0"/>
              </a:spcAft>
              <a:buSzPts val="4900"/>
              <a:buNone/>
              <a:defRPr sz="4900"/>
            </a:lvl8pPr>
            <a:lvl9pPr lvl="8" algn="ctr">
              <a:lnSpc>
                <a:spcPct val="100000"/>
              </a:lnSpc>
              <a:spcBef>
                <a:spcPts val="0"/>
              </a:spcBef>
              <a:spcAft>
                <a:spcPts val="0"/>
              </a:spcAft>
              <a:buSzPts val="4900"/>
              <a:buNone/>
              <a:defRPr sz="4900"/>
            </a:lvl9pPr>
          </a:lstStyle>
          <a:p/>
        </p:txBody>
      </p:sp>
      <p:sp>
        <p:nvSpPr>
          <p:cNvPr id="15" name="Google Shape;15;p5"/>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6"/>
          <p:cNvSpPr txBox="1"/>
          <p:nvPr>
            <p:ph type="title"/>
          </p:nvPr>
        </p:nvSpPr>
        <p:spPr>
          <a:xfrm>
            <a:off x="257705" y="925091"/>
            <a:ext cx="7044600" cy="1190400"/>
          </a:xfrm>
          <a:prstGeom prst="rect">
            <a:avLst/>
          </a:prstGeom>
          <a:noFill/>
          <a:ln>
            <a:noFill/>
          </a:ln>
        </p:spPr>
        <p:txBody>
          <a:bodyPr anchorCtr="0" anchor="t" bIns="124450" lIns="124450" spcFirstLastPara="1" rIns="124450" wrap="square" tIns="124450">
            <a:noAutofit/>
          </a:bodyPr>
          <a:lstStyle>
            <a:lvl1pPr lvl="0" algn="l">
              <a:lnSpc>
                <a:spcPct val="100000"/>
              </a:lnSpc>
              <a:spcBef>
                <a:spcPts val="0"/>
              </a:spcBef>
              <a:spcAft>
                <a:spcPts val="0"/>
              </a:spcAft>
              <a:buSzPts val="3800"/>
              <a:buNone/>
              <a:defRPr/>
            </a:lvl1pPr>
            <a:lvl2pPr lvl="1" algn="l">
              <a:lnSpc>
                <a:spcPct val="100000"/>
              </a:lnSpc>
              <a:spcBef>
                <a:spcPts val="0"/>
              </a:spcBef>
              <a:spcAft>
                <a:spcPts val="0"/>
              </a:spcAft>
              <a:buSzPts val="3800"/>
              <a:buNone/>
              <a:defRPr/>
            </a:lvl2pPr>
            <a:lvl3pPr lvl="2" algn="l">
              <a:lnSpc>
                <a:spcPct val="100000"/>
              </a:lnSpc>
              <a:spcBef>
                <a:spcPts val="0"/>
              </a:spcBef>
              <a:spcAft>
                <a:spcPts val="0"/>
              </a:spcAft>
              <a:buSzPts val="3800"/>
              <a:buNone/>
              <a:defRPr/>
            </a:lvl3pPr>
            <a:lvl4pPr lvl="3" algn="l">
              <a:lnSpc>
                <a:spcPct val="100000"/>
              </a:lnSpc>
              <a:spcBef>
                <a:spcPts val="0"/>
              </a:spcBef>
              <a:spcAft>
                <a:spcPts val="0"/>
              </a:spcAft>
              <a:buSzPts val="3800"/>
              <a:buNone/>
              <a:defRPr/>
            </a:lvl4pPr>
            <a:lvl5pPr lvl="4" algn="l">
              <a:lnSpc>
                <a:spcPct val="100000"/>
              </a:lnSpc>
              <a:spcBef>
                <a:spcPts val="0"/>
              </a:spcBef>
              <a:spcAft>
                <a:spcPts val="0"/>
              </a:spcAft>
              <a:buSzPts val="3800"/>
              <a:buNone/>
              <a:defRPr/>
            </a:lvl5pPr>
            <a:lvl6pPr lvl="5" algn="l">
              <a:lnSpc>
                <a:spcPct val="100000"/>
              </a:lnSpc>
              <a:spcBef>
                <a:spcPts val="0"/>
              </a:spcBef>
              <a:spcAft>
                <a:spcPts val="0"/>
              </a:spcAft>
              <a:buSzPts val="3800"/>
              <a:buNone/>
              <a:defRPr/>
            </a:lvl6pPr>
            <a:lvl7pPr lvl="6" algn="l">
              <a:lnSpc>
                <a:spcPct val="100000"/>
              </a:lnSpc>
              <a:spcBef>
                <a:spcPts val="0"/>
              </a:spcBef>
              <a:spcAft>
                <a:spcPts val="0"/>
              </a:spcAft>
              <a:buSzPts val="3800"/>
              <a:buNone/>
              <a:defRPr/>
            </a:lvl7pPr>
            <a:lvl8pPr lvl="7" algn="l">
              <a:lnSpc>
                <a:spcPct val="100000"/>
              </a:lnSpc>
              <a:spcBef>
                <a:spcPts val="0"/>
              </a:spcBef>
              <a:spcAft>
                <a:spcPts val="0"/>
              </a:spcAft>
              <a:buSzPts val="3800"/>
              <a:buNone/>
              <a:defRPr/>
            </a:lvl8pPr>
            <a:lvl9pPr lvl="8" algn="l">
              <a:lnSpc>
                <a:spcPct val="100000"/>
              </a:lnSpc>
              <a:spcBef>
                <a:spcPts val="0"/>
              </a:spcBef>
              <a:spcAft>
                <a:spcPts val="0"/>
              </a:spcAft>
              <a:buSzPts val="3800"/>
              <a:buNone/>
              <a:defRPr/>
            </a:lvl9pPr>
          </a:lstStyle>
          <a:p/>
        </p:txBody>
      </p:sp>
      <p:sp>
        <p:nvSpPr>
          <p:cNvPr id="18" name="Google Shape;18;p6"/>
          <p:cNvSpPr txBox="1"/>
          <p:nvPr>
            <p:ph idx="1" type="body"/>
          </p:nvPr>
        </p:nvSpPr>
        <p:spPr>
          <a:xfrm>
            <a:off x="257705" y="2395696"/>
            <a:ext cx="7044600" cy="7101600"/>
          </a:xfrm>
          <a:prstGeom prst="rect">
            <a:avLst/>
          </a:prstGeom>
          <a:noFill/>
          <a:ln>
            <a:noFill/>
          </a:ln>
        </p:spPr>
        <p:txBody>
          <a:bodyPr anchorCtr="0" anchor="t" bIns="124450" lIns="124450" spcFirstLastPara="1" rIns="124450" wrap="square" tIns="124450">
            <a:noAutofit/>
          </a:bodyPr>
          <a:lstStyle>
            <a:lvl1pPr indent="-387350" lvl="0" marL="457200" algn="l">
              <a:lnSpc>
                <a:spcPct val="115000"/>
              </a:lnSpc>
              <a:spcBef>
                <a:spcPts val="0"/>
              </a:spcBef>
              <a:spcAft>
                <a:spcPts val="0"/>
              </a:spcAft>
              <a:buSzPts val="2500"/>
              <a:buChar char="●"/>
              <a:defRPr/>
            </a:lvl1pPr>
            <a:lvl2pPr indent="-349250" lvl="1" marL="914400" algn="l">
              <a:lnSpc>
                <a:spcPct val="115000"/>
              </a:lnSpc>
              <a:spcBef>
                <a:spcPts val="2200"/>
              </a:spcBef>
              <a:spcAft>
                <a:spcPts val="0"/>
              </a:spcAft>
              <a:buSzPts val="1900"/>
              <a:buChar char="○"/>
              <a:defRPr/>
            </a:lvl2pPr>
            <a:lvl3pPr indent="-349250" lvl="2" marL="1371600" algn="l">
              <a:lnSpc>
                <a:spcPct val="115000"/>
              </a:lnSpc>
              <a:spcBef>
                <a:spcPts val="2200"/>
              </a:spcBef>
              <a:spcAft>
                <a:spcPts val="0"/>
              </a:spcAft>
              <a:buSzPts val="1900"/>
              <a:buChar char="■"/>
              <a:defRPr/>
            </a:lvl3pPr>
            <a:lvl4pPr indent="-349250" lvl="3" marL="1828800" algn="l">
              <a:lnSpc>
                <a:spcPct val="115000"/>
              </a:lnSpc>
              <a:spcBef>
                <a:spcPts val="2200"/>
              </a:spcBef>
              <a:spcAft>
                <a:spcPts val="0"/>
              </a:spcAft>
              <a:buSzPts val="1900"/>
              <a:buChar char="●"/>
              <a:defRPr/>
            </a:lvl4pPr>
            <a:lvl5pPr indent="-349250" lvl="4" marL="2286000" algn="l">
              <a:lnSpc>
                <a:spcPct val="115000"/>
              </a:lnSpc>
              <a:spcBef>
                <a:spcPts val="2200"/>
              </a:spcBef>
              <a:spcAft>
                <a:spcPts val="0"/>
              </a:spcAft>
              <a:buSzPts val="1900"/>
              <a:buChar char="○"/>
              <a:defRPr/>
            </a:lvl5pPr>
            <a:lvl6pPr indent="-349250" lvl="5" marL="2743200" algn="l">
              <a:lnSpc>
                <a:spcPct val="115000"/>
              </a:lnSpc>
              <a:spcBef>
                <a:spcPts val="2200"/>
              </a:spcBef>
              <a:spcAft>
                <a:spcPts val="0"/>
              </a:spcAft>
              <a:buSzPts val="1900"/>
              <a:buChar char="■"/>
              <a:defRPr/>
            </a:lvl6pPr>
            <a:lvl7pPr indent="-349250" lvl="6" marL="3200400" algn="l">
              <a:lnSpc>
                <a:spcPct val="115000"/>
              </a:lnSpc>
              <a:spcBef>
                <a:spcPts val="2200"/>
              </a:spcBef>
              <a:spcAft>
                <a:spcPts val="0"/>
              </a:spcAft>
              <a:buSzPts val="1900"/>
              <a:buChar char="●"/>
              <a:defRPr/>
            </a:lvl7pPr>
            <a:lvl8pPr indent="-349250" lvl="7" marL="3657600" algn="l">
              <a:lnSpc>
                <a:spcPct val="115000"/>
              </a:lnSpc>
              <a:spcBef>
                <a:spcPts val="2200"/>
              </a:spcBef>
              <a:spcAft>
                <a:spcPts val="0"/>
              </a:spcAft>
              <a:buSzPts val="1900"/>
              <a:buChar char="○"/>
              <a:defRPr/>
            </a:lvl8pPr>
            <a:lvl9pPr indent="-349250" lvl="8" marL="4114800" algn="l">
              <a:lnSpc>
                <a:spcPct val="115000"/>
              </a:lnSpc>
              <a:spcBef>
                <a:spcPts val="2200"/>
              </a:spcBef>
              <a:spcAft>
                <a:spcPts val="2200"/>
              </a:spcAft>
              <a:buSzPts val="1900"/>
              <a:buChar char="■"/>
              <a:defRPr/>
            </a:lvl9pPr>
          </a:lstStyle>
          <a:p/>
        </p:txBody>
      </p:sp>
      <p:sp>
        <p:nvSpPr>
          <p:cNvPr id="19" name="Google Shape;19;p6"/>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7"/>
          <p:cNvSpPr txBox="1"/>
          <p:nvPr>
            <p:ph type="title"/>
          </p:nvPr>
        </p:nvSpPr>
        <p:spPr>
          <a:xfrm>
            <a:off x="257705" y="925091"/>
            <a:ext cx="7044600" cy="1190400"/>
          </a:xfrm>
          <a:prstGeom prst="rect">
            <a:avLst/>
          </a:prstGeom>
          <a:noFill/>
          <a:ln>
            <a:noFill/>
          </a:ln>
        </p:spPr>
        <p:txBody>
          <a:bodyPr anchorCtr="0" anchor="t" bIns="124450" lIns="124450" spcFirstLastPara="1" rIns="124450" wrap="square" tIns="124450">
            <a:noAutofit/>
          </a:bodyPr>
          <a:lstStyle>
            <a:lvl1pPr lvl="0" algn="l">
              <a:lnSpc>
                <a:spcPct val="100000"/>
              </a:lnSpc>
              <a:spcBef>
                <a:spcPts val="0"/>
              </a:spcBef>
              <a:spcAft>
                <a:spcPts val="0"/>
              </a:spcAft>
              <a:buSzPts val="3800"/>
              <a:buNone/>
              <a:defRPr/>
            </a:lvl1pPr>
            <a:lvl2pPr lvl="1" algn="l">
              <a:lnSpc>
                <a:spcPct val="100000"/>
              </a:lnSpc>
              <a:spcBef>
                <a:spcPts val="0"/>
              </a:spcBef>
              <a:spcAft>
                <a:spcPts val="0"/>
              </a:spcAft>
              <a:buSzPts val="3800"/>
              <a:buNone/>
              <a:defRPr/>
            </a:lvl2pPr>
            <a:lvl3pPr lvl="2" algn="l">
              <a:lnSpc>
                <a:spcPct val="100000"/>
              </a:lnSpc>
              <a:spcBef>
                <a:spcPts val="0"/>
              </a:spcBef>
              <a:spcAft>
                <a:spcPts val="0"/>
              </a:spcAft>
              <a:buSzPts val="3800"/>
              <a:buNone/>
              <a:defRPr/>
            </a:lvl3pPr>
            <a:lvl4pPr lvl="3" algn="l">
              <a:lnSpc>
                <a:spcPct val="100000"/>
              </a:lnSpc>
              <a:spcBef>
                <a:spcPts val="0"/>
              </a:spcBef>
              <a:spcAft>
                <a:spcPts val="0"/>
              </a:spcAft>
              <a:buSzPts val="3800"/>
              <a:buNone/>
              <a:defRPr/>
            </a:lvl4pPr>
            <a:lvl5pPr lvl="4" algn="l">
              <a:lnSpc>
                <a:spcPct val="100000"/>
              </a:lnSpc>
              <a:spcBef>
                <a:spcPts val="0"/>
              </a:spcBef>
              <a:spcAft>
                <a:spcPts val="0"/>
              </a:spcAft>
              <a:buSzPts val="3800"/>
              <a:buNone/>
              <a:defRPr/>
            </a:lvl5pPr>
            <a:lvl6pPr lvl="5" algn="l">
              <a:lnSpc>
                <a:spcPct val="100000"/>
              </a:lnSpc>
              <a:spcBef>
                <a:spcPts val="0"/>
              </a:spcBef>
              <a:spcAft>
                <a:spcPts val="0"/>
              </a:spcAft>
              <a:buSzPts val="3800"/>
              <a:buNone/>
              <a:defRPr/>
            </a:lvl6pPr>
            <a:lvl7pPr lvl="6" algn="l">
              <a:lnSpc>
                <a:spcPct val="100000"/>
              </a:lnSpc>
              <a:spcBef>
                <a:spcPts val="0"/>
              </a:spcBef>
              <a:spcAft>
                <a:spcPts val="0"/>
              </a:spcAft>
              <a:buSzPts val="3800"/>
              <a:buNone/>
              <a:defRPr/>
            </a:lvl7pPr>
            <a:lvl8pPr lvl="7" algn="l">
              <a:lnSpc>
                <a:spcPct val="100000"/>
              </a:lnSpc>
              <a:spcBef>
                <a:spcPts val="0"/>
              </a:spcBef>
              <a:spcAft>
                <a:spcPts val="0"/>
              </a:spcAft>
              <a:buSzPts val="3800"/>
              <a:buNone/>
              <a:defRPr/>
            </a:lvl8pPr>
            <a:lvl9pPr lvl="8" algn="l">
              <a:lnSpc>
                <a:spcPct val="100000"/>
              </a:lnSpc>
              <a:spcBef>
                <a:spcPts val="0"/>
              </a:spcBef>
              <a:spcAft>
                <a:spcPts val="0"/>
              </a:spcAft>
              <a:buSzPts val="3800"/>
              <a:buNone/>
              <a:defRPr/>
            </a:lvl9pPr>
          </a:lstStyle>
          <a:p/>
        </p:txBody>
      </p:sp>
      <p:sp>
        <p:nvSpPr>
          <p:cNvPr id="22" name="Google Shape;22;p7"/>
          <p:cNvSpPr txBox="1"/>
          <p:nvPr>
            <p:ph idx="1" type="body"/>
          </p:nvPr>
        </p:nvSpPr>
        <p:spPr>
          <a:xfrm>
            <a:off x="257705" y="2395696"/>
            <a:ext cx="3307200" cy="7101600"/>
          </a:xfrm>
          <a:prstGeom prst="rect">
            <a:avLst/>
          </a:prstGeom>
          <a:noFill/>
          <a:ln>
            <a:noFill/>
          </a:ln>
        </p:spPr>
        <p:txBody>
          <a:bodyPr anchorCtr="0" anchor="t" bIns="124450" lIns="124450" spcFirstLastPara="1" rIns="124450" wrap="square" tIns="124450">
            <a:no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2200"/>
              </a:spcBef>
              <a:spcAft>
                <a:spcPts val="0"/>
              </a:spcAft>
              <a:buSzPts val="1600"/>
              <a:buChar char="○"/>
              <a:defRPr sz="1600"/>
            </a:lvl2pPr>
            <a:lvl3pPr indent="-330200" lvl="2" marL="1371600" algn="l">
              <a:lnSpc>
                <a:spcPct val="115000"/>
              </a:lnSpc>
              <a:spcBef>
                <a:spcPts val="2200"/>
              </a:spcBef>
              <a:spcAft>
                <a:spcPts val="0"/>
              </a:spcAft>
              <a:buSzPts val="1600"/>
              <a:buChar char="■"/>
              <a:defRPr sz="1600"/>
            </a:lvl3pPr>
            <a:lvl4pPr indent="-330200" lvl="3" marL="1828800" algn="l">
              <a:lnSpc>
                <a:spcPct val="115000"/>
              </a:lnSpc>
              <a:spcBef>
                <a:spcPts val="2200"/>
              </a:spcBef>
              <a:spcAft>
                <a:spcPts val="0"/>
              </a:spcAft>
              <a:buSzPts val="1600"/>
              <a:buChar char="●"/>
              <a:defRPr sz="1600"/>
            </a:lvl4pPr>
            <a:lvl5pPr indent="-330200" lvl="4" marL="2286000" algn="l">
              <a:lnSpc>
                <a:spcPct val="115000"/>
              </a:lnSpc>
              <a:spcBef>
                <a:spcPts val="2200"/>
              </a:spcBef>
              <a:spcAft>
                <a:spcPts val="0"/>
              </a:spcAft>
              <a:buSzPts val="1600"/>
              <a:buChar char="○"/>
              <a:defRPr sz="1600"/>
            </a:lvl5pPr>
            <a:lvl6pPr indent="-330200" lvl="5" marL="2743200" algn="l">
              <a:lnSpc>
                <a:spcPct val="115000"/>
              </a:lnSpc>
              <a:spcBef>
                <a:spcPts val="2200"/>
              </a:spcBef>
              <a:spcAft>
                <a:spcPts val="0"/>
              </a:spcAft>
              <a:buSzPts val="1600"/>
              <a:buChar char="■"/>
              <a:defRPr sz="1600"/>
            </a:lvl6pPr>
            <a:lvl7pPr indent="-330200" lvl="6" marL="3200400" algn="l">
              <a:lnSpc>
                <a:spcPct val="115000"/>
              </a:lnSpc>
              <a:spcBef>
                <a:spcPts val="2200"/>
              </a:spcBef>
              <a:spcAft>
                <a:spcPts val="0"/>
              </a:spcAft>
              <a:buSzPts val="1600"/>
              <a:buChar char="●"/>
              <a:defRPr sz="1600"/>
            </a:lvl7pPr>
            <a:lvl8pPr indent="-330200" lvl="7" marL="3657600" algn="l">
              <a:lnSpc>
                <a:spcPct val="115000"/>
              </a:lnSpc>
              <a:spcBef>
                <a:spcPts val="2200"/>
              </a:spcBef>
              <a:spcAft>
                <a:spcPts val="0"/>
              </a:spcAft>
              <a:buSzPts val="1600"/>
              <a:buChar char="○"/>
              <a:defRPr sz="1600"/>
            </a:lvl8pPr>
            <a:lvl9pPr indent="-330200" lvl="8" marL="4114800" algn="l">
              <a:lnSpc>
                <a:spcPct val="115000"/>
              </a:lnSpc>
              <a:spcBef>
                <a:spcPts val="2200"/>
              </a:spcBef>
              <a:spcAft>
                <a:spcPts val="2200"/>
              </a:spcAft>
              <a:buSzPts val="1600"/>
              <a:buChar char="■"/>
              <a:defRPr sz="1600"/>
            </a:lvl9pPr>
          </a:lstStyle>
          <a:p/>
        </p:txBody>
      </p:sp>
      <p:sp>
        <p:nvSpPr>
          <p:cNvPr id="23" name="Google Shape;23;p7"/>
          <p:cNvSpPr txBox="1"/>
          <p:nvPr>
            <p:ph idx="2" type="body"/>
          </p:nvPr>
        </p:nvSpPr>
        <p:spPr>
          <a:xfrm>
            <a:off x="3995291" y="2395696"/>
            <a:ext cx="3307200" cy="7101600"/>
          </a:xfrm>
          <a:prstGeom prst="rect">
            <a:avLst/>
          </a:prstGeom>
          <a:noFill/>
          <a:ln>
            <a:noFill/>
          </a:ln>
        </p:spPr>
        <p:txBody>
          <a:bodyPr anchorCtr="0" anchor="t" bIns="124450" lIns="124450" spcFirstLastPara="1" rIns="124450" wrap="square" tIns="124450">
            <a:no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2200"/>
              </a:spcBef>
              <a:spcAft>
                <a:spcPts val="0"/>
              </a:spcAft>
              <a:buSzPts val="1600"/>
              <a:buChar char="○"/>
              <a:defRPr sz="1600"/>
            </a:lvl2pPr>
            <a:lvl3pPr indent="-330200" lvl="2" marL="1371600" algn="l">
              <a:lnSpc>
                <a:spcPct val="115000"/>
              </a:lnSpc>
              <a:spcBef>
                <a:spcPts val="2200"/>
              </a:spcBef>
              <a:spcAft>
                <a:spcPts val="0"/>
              </a:spcAft>
              <a:buSzPts val="1600"/>
              <a:buChar char="■"/>
              <a:defRPr sz="1600"/>
            </a:lvl3pPr>
            <a:lvl4pPr indent="-330200" lvl="3" marL="1828800" algn="l">
              <a:lnSpc>
                <a:spcPct val="115000"/>
              </a:lnSpc>
              <a:spcBef>
                <a:spcPts val="2200"/>
              </a:spcBef>
              <a:spcAft>
                <a:spcPts val="0"/>
              </a:spcAft>
              <a:buSzPts val="1600"/>
              <a:buChar char="●"/>
              <a:defRPr sz="1600"/>
            </a:lvl4pPr>
            <a:lvl5pPr indent="-330200" lvl="4" marL="2286000" algn="l">
              <a:lnSpc>
                <a:spcPct val="115000"/>
              </a:lnSpc>
              <a:spcBef>
                <a:spcPts val="2200"/>
              </a:spcBef>
              <a:spcAft>
                <a:spcPts val="0"/>
              </a:spcAft>
              <a:buSzPts val="1600"/>
              <a:buChar char="○"/>
              <a:defRPr sz="1600"/>
            </a:lvl5pPr>
            <a:lvl6pPr indent="-330200" lvl="5" marL="2743200" algn="l">
              <a:lnSpc>
                <a:spcPct val="115000"/>
              </a:lnSpc>
              <a:spcBef>
                <a:spcPts val="2200"/>
              </a:spcBef>
              <a:spcAft>
                <a:spcPts val="0"/>
              </a:spcAft>
              <a:buSzPts val="1600"/>
              <a:buChar char="■"/>
              <a:defRPr sz="1600"/>
            </a:lvl6pPr>
            <a:lvl7pPr indent="-330200" lvl="6" marL="3200400" algn="l">
              <a:lnSpc>
                <a:spcPct val="115000"/>
              </a:lnSpc>
              <a:spcBef>
                <a:spcPts val="2200"/>
              </a:spcBef>
              <a:spcAft>
                <a:spcPts val="0"/>
              </a:spcAft>
              <a:buSzPts val="1600"/>
              <a:buChar char="●"/>
              <a:defRPr sz="1600"/>
            </a:lvl7pPr>
            <a:lvl8pPr indent="-330200" lvl="7" marL="3657600" algn="l">
              <a:lnSpc>
                <a:spcPct val="115000"/>
              </a:lnSpc>
              <a:spcBef>
                <a:spcPts val="2200"/>
              </a:spcBef>
              <a:spcAft>
                <a:spcPts val="0"/>
              </a:spcAft>
              <a:buSzPts val="1600"/>
              <a:buChar char="○"/>
              <a:defRPr sz="1600"/>
            </a:lvl8pPr>
            <a:lvl9pPr indent="-330200" lvl="8" marL="4114800" algn="l">
              <a:lnSpc>
                <a:spcPct val="115000"/>
              </a:lnSpc>
              <a:spcBef>
                <a:spcPts val="2200"/>
              </a:spcBef>
              <a:spcAft>
                <a:spcPts val="2200"/>
              </a:spcAft>
              <a:buSzPts val="1600"/>
              <a:buChar char="■"/>
              <a:defRPr sz="1600"/>
            </a:lvl9pPr>
          </a:lstStyle>
          <a:p/>
        </p:txBody>
      </p:sp>
      <p:sp>
        <p:nvSpPr>
          <p:cNvPr id="24" name="Google Shape;24;p7"/>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8"/>
          <p:cNvSpPr txBox="1"/>
          <p:nvPr>
            <p:ph type="title"/>
          </p:nvPr>
        </p:nvSpPr>
        <p:spPr>
          <a:xfrm>
            <a:off x="257705" y="925091"/>
            <a:ext cx="7044600" cy="1190400"/>
          </a:xfrm>
          <a:prstGeom prst="rect">
            <a:avLst/>
          </a:prstGeom>
          <a:noFill/>
          <a:ln>
            <a:noFill/>
          </a:ln>
        </p:spPr>
        <p:txBody>
          <a:bodyPr anchorCtr="0" anchor="t" bIns="124450" lIns="124450" spcFirstLastPara="1" rIns="124450" wrap="square" tIns="124450">
            <a:noAutofit/>
          </a:bodyPr>
          <a:lstStyle>
            <a:lvl1pPr lvl="0" algn="l">
              <a:lnSpc>
                <a:spcPct val="100000"/>
              </a:lnSpc>
              <a:spcBef>
                <a:spcPts val="0"/>
              </a:spcBef>
              <a:spcAft>
                <a:spcPts val="0"/>
              </a:spcAft>
              <a:buSzPts val="3800"/>
              <a:buNone/>
              <a:defRPr/>
            </a:lvl1pPr>
            <a:lvl2pPr lvl="1" algn="l">
              <a:lnSpc>
                <a:spcPct val="100000"/>
              </a:lnSpc>
              <a:spcBef>
                <a:spcPts val="0"/>
              </a:spcBef>
              <a:spcAft>
                <a:spcPts val="0"/>
              </a:spcAft>
              <a:buSzPts val="3800"/>
              <a:buNone/>
              <a:defRPr/>
            </a:lvl2pPr>
            <a:lvl3pPr lvl="2" algn="l">
              <a:lnSpc>
                <a:spcPct val="100000"/>
              </a:lnSpc>
              <a:spcBef>
                <a:spcPts val="0"/>
              </a:spcBef>
              <a:spcAft>
                <a:spcPts val="0"/>
              </a:spcAft>
              <a:buSzPts val="3800"/>
              <a:buNone/>
              <a:defRPr/>
            </a:lvl3pPr>
            <a:lvl4pPr lvl="3" algn="l">
              <a:lnSpc>
                <a:spcPct val="100000"/>
              </a:lnSpc>
              <a:spcBef>
                <a:spcPts val="0"/>
              </a:spcBef>
              <a:spcAft>
                <a:spcPts val="0"/>
              </a:spcAft>
              <a:buSzPts val="3800"/>
              <a:buNone/>
              <a:defRPr/>
            </a:lvl4pPr>
            <a:lvl5pPr lvl="4" algn="l">
              <a:lnSpc>
                <a:spcPct val="100000"/>
              </a:lnSpc>
              <a:spcBef>
                <a:spcPts val="0"/>
              </a:spcBef>
              <a:spcAft>
                <a:spcPts val="0"/>
              </a:spcAft>
              <a:buSzPts val="3800"/>
              <a:buNone/>
              <a:defRPr/>
            </a:lvl5pPr>
            <a:lvl6pPr lvl="5" algn="l">
              <a:lnSpc>
                <a:spcPct val="100000"/>
              </a:lnSpc>
              <a:spcBef>
                <a:spcPts val="0"/>
              </a:spcBef>
              <a:spcAft>
                <a:spcPts val="0"/>
              </a:spcAft>
              <a:buSzPts val="3800"/>
              <a:buNone/>
              <a:defRPr/>
            </a:lvl6pPr>
            <a:lvl7pPr lvl="6" algn="l">
              <a:lnSpc>
                <a:spcPct val="100000"/>
              </a:lnSpc>
              <a:spcBef>
                <a:spcPts val="0"/>
              </a:spcBef>
              <a:spcAft>
                <a:spcPts val="0"/>
              </a:spcAft>
              <a:buSzPts val="3800"/>
              <a:buNone/>
              <a:defRPr/>
            </a:lvl7pPr>
            <a:lvl8pPr lvl="7" algn="l">
              <a:lnSpc>
                <a:spcPct val="100000"/>
              </a:lnSpc>
              <a:spcBef>
                <a:spcPts val="0"/>
              </a:spcBef>
              <a:spcAft>
                <a:spcPts val="0"/>
              </a:spcAft>
              <a:buSzPts val="3800"/>
              <a:buNone/>
              <a:defRPr/>
            </a:lvl8pPr>
            <a:lvl9pPr lvl="8" algn="l">
              <a:lnSpc>
                <a:spcPct val="100000"/>
              </a:lnSpc>
              <a:spcBef>
                <a:spcPts val="0"/>
              </a:spcBef>
              <a:spcAft>
                <a:spcPts val="0"/>
              </a:spcAft>
              <a:buSzPts val="3800"/>
              <a:buNone/>
              <a:defRPr/>
            </a:lvl9pPr>
          </a:lstStyle>
          <a:p/>
        </p:txBody>
      </p:sp>
      <p:sp>
        <p:nvSpPr>
          <p:cNvPr id="27" name="Google Shape;27;p8"/>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9"/>
          <p:cNvSpPr txBox="1"/>
          <p:nvPr>
            <p:ph type="title"/>
          </p:nvPr>
        </p:nvSpPr>
        <p:spPr>
          <a:xfrm>
            <a:off x="257705" y="1154948"/>
            <a:ext cx="2321400" cy="1570800"/>
          </a:xfrm>
          <a:prstGeom prst="rect">
            <a:avLst/>
          </a:prstGeom>
          <a:noFill/>
          <a:ln>
            <a:noFill/>
          </a:ln>
        </p:spPr>
        <p:txBody>
          <a:bodyPr anchorCtr="0" anchor="b" bIns="124450" lIns="124450" spcFirstLastPara="1" rIns="124450" wrap="square" tIns="124450">
            <a:noAutofit/>
          </a:bodyPr>
          <a:lstStyle>
            <a:lvl1pPr lvl="0" algn="l">
              <a:lnSpc>
                <a:spcPct val="100000"/>
              </a:lnSpc>
              <a:spcBef>
                <a:spcPts val="0"/>
              </a:spcBef>
              <a:spcAft>
                <a:spcPts val="0"/>
              </a:spcAft>
              <a:buSzPts val="3300"/>
              <a:buNone/>
              <a:defRPr sz="3300"/>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p:txBody>
      </p:sp>
      <p:sp>
        <p:nvSpPr>
          <p:cNvPr id="30" name="Google Shape;30;p9"/>
          <p:cNvSpPr txBox="1"/>
          <p:nvPr>
            <p:ph idx="1" type="body"/>
          </p:nvPr>
        </p:nvSpPr>
        <p:spPr>
          <a:xfrm>
            <a:off x="257705" y="2888617"/>
            <a:ext cx="2321400" cy="6609000"/>
          </a:xfrm>
          <a:prstGeom prst="rect">
            <a:avLst/>
          </a:prstGeom>
          <a:noFill/>
          <a:ln>
            <a:noFill/>
          </a:ln>
        </p:spPr>
        <p:txBody>
          <a:bodyPr anchorCtr="0" anchor="t" bIns="124450" lIns="124450" spcFirstLastPara="1" rIns="124450" wrap="square" tIns="124450">
            <a:no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2200"/>
              </a:spcBef>
              <a:spcAft>
                <a:spcPts val="0"/>
              </a:spcAft>
              <a:buSzPts val="1600"/>
              <a:buChar char="○"/>
              <a:defRPr sz="1600"/>
            </a:lvl2pPr>
            <a:lvl3pPr indent="-330200" lvl="2" marL="1371600" algn="l">
              <a:lnSpc>
                <a:spcPct val="115000"/>
              </a:lnSpc>
              <a:spcBef>
                <a:spcPts val="2200"/>
              </a:spcBef>
              <a:spcAft>
                <a:spcPts val="0"/>
              </a:spcAft>
              <a:buSzPts val="1600"/>
              <a:buChar char="■"/>
              <a:defRPr sz="1600"/>
            </a:lvl3pPr>
            <a:lvl4pPr indent="-330200" lvl="3" marL="1828800" algn="l">
              <a:lnSpc>
                <a:spcPct val="115000"/>
              </a:lnSpc>
              <a:spcBef>
                <a:spcPts val="2200"/>
              </a:spcBef>
              <a:spcAft>
                <a:spcPts val="0"/>
              </a:spcAft>
              <a:buSzPts val="1600"/>
              <a:buChar char="●"/>
              <a:defRPr sz="1600"/>
            </a:lvl4pPr>
            <a:lvl5pPr indent="-330200" lvl="4" marL="2286000" algn="l">
              <a:lnSpc>
                <a:spcPct val="115000"/>
              </a:lnSpc>
              <a:spcBef>
                <a:spcPts val="2200"/>
              </a:spcBef>
              <a:spcAft>
                <a:spcPts val="0"/>
              </a:spcAft>
              <a:buSzPts val="1600"/>
              <a:buChar char="○"/>
              <a:defRPr sz="1600"/>
            </a:lvl5pPr>
            <a:lvl6pPr indent="-330200" lvl="5" marL="2743200" algn="l">
              <a:lnSpc>
                <a:spcPct val="115000"/>
              </a:lnSpc>
              <a:spcBef>
                <a:spcPts val="2200"/>
              </a:spcBef>
              <a:spcAft>
                <a:spcPts val="0"/>
              </a:spcAft>
              <a:buSzPts val="1600"/>
              <a:buChar char="■"/>
              <a:defRPr sz="1600"/>
            </a:lvl6pPr>
            <a:lvl7pPr indent="-330200" lvl="6" marL="3200400" algn="l">
              <a:lnSpc>
                <a:spcPct val="115000"/>
              </a:lnSpc>
              <a:spcBef>
                <a:spcPts val="2200"/>
              </a:spcBef>
              <a:spcAft>
                <a:spcPts val="0"/>
              </a:spcAft>
              <a:buSzPts val="1600"/>
              <a:buChar char="●"/>
              <a:defRPr sz="1600"/>
            </a:lvl7pPr>
            <a:lvl8pPr indent="-330200" lvl="7" marL="3657600" algn="l">
              <a:lnSpc>
                <a:spcPct val="115000"/>
              </a:lnSpc>
              <a:spcBef>
                <a:spcPts val="2200"/>
              </a:spcBef>
              <a:spcAft>
                <a:spcPts val="0"/>
              </a:spcAft>
              <a:buSzPts val="1600"/>
              <a:buChar char="○"/>
              <a:defRPr sz="1600"/>
            </a:lvl8pPr>
            <a:lvl9pPr indent="-330200" lvl="8" marL="4114800" algn="l">
              <a:lnSpc>
                <a:spcPct val="115000"/>
              </a:lnSpc>
              <a:spcBef>
                <a:spcPts val="2200"/>
              </a:spcBef>
              <a:spcAft>
                <a:spcPts val="2200"/>
              </a:spcAft>
              <a:buSzPts val="1600"/>
              <a:buChar char="■"/>
              <a:defRPr sz="1600"/>
            </a:lvl9pPr>
          </a:lstStyle>
          <a:p/>
        </p:txBody>
      </p:sp>
      <p:sp>
        <p:nvSpPr>
          <p:cNvPr id="31" name="Google Shape;31;p9"/>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10"/>
          <p:cNvSpPr txBox="1"/>
          <p:nvPr>
            <p:ph type="title"/>
          </p:nvPr>
        </p:nvSpPr>
        <p:spPr>
          <a:xfrm>
            <a:off x="405325" y="935745"/>
            <a:ext cx="5264700" cy="8503800"/>
          </a:xfrm>
          <a:prstGeom prst="rect">
            <a:avLst/>
          </a:prstGeom>
          <a:noFill/>
          <a:ln>
            <a:noFill/>
          </a:ln>
        </p:spPr>
        <p:txBody>
          <a:bodyPr anchorCtr="0" anchor="ctr" bIns="124450" lIns="124450" spcFirstLastPara="1" rIns="124450" wrap="square" tIns="124450">
            <a:noAutofit/>
          </a:bodyPr>
          <a:lstStyle>
            <a:lvl1pPr lvl="0" algn="l">
              <a:lnSpc>
                <a:spcPct val="100000"/>
              </a:lnSpc>
              <a:spcBef>
                <a:spcPts val="0"/>
              </a:spcBef>
              <a:spcAft>
                <a:spcPts val="0"/>
              </a:spcAft>
              <a:buSzPts val="6500"/>
              <a:buNone/>
              <a:defRPr sz="6500"/>
            </a:lvl1pPr>
            <a:lvl2pPr lvl="1" algn="l">
              <a:lnSpc>
                <a:spcPct val="100000"/>
              </a:lnSpc>
              <a:spcBef>
                <a:spcPts val="0"/>
              </a:spcBef>
              <a:spcAft>
                <a:spcPts val="0"/>
              </a:spcAft>
              <a:buSzPts val="6500"/>
              <a:buNone/>
              <a:defRPr sz="6500"/>
            </a:lvl2pPr>
            <a:lvl3pPr lvl="2" algn="l">
              <a:lnSpc>
                <a:spcPct val="100000"/>
              </a:lnSpc>
              <a:spcBef>
                <a:spcPts val="0"/>
              </a:spcBef>
              <a:spcAft>
                <a:spcPts val="0"/>
              </a:spcAft>
              <a:buSzPts val="6500"/>
              <a:buNone/>
              <a:defRPr sz="6500"/>
            </a:lvl3pPr>
            <a:lvl4pPr lvl="3" algn="l">
              <a:lnSpc>
                <a:spcPct val="100000"/>
              </a:lnSpc>
              <a:spcBef>
                <a:spcPts val="0"/>
              </a:spcBef>
              <a:spcAft>
                <a:spcPts val="0"/>
              </a:spcAft>
              <a:buSzPts val="6500"/>
              <a:buNone/>
              <a:defRPr sz="6500"/>
            </a:lvl4pPr>
            <a:lvl5pPr lvl="4" algn="l">
              <a:lnSpc>
                <a:spcPct val="100000"/>
              </a:lnSpc>
              <a:spcBef>
                <a:spcPts val="0"/>
              </a:spcBef>
              <a:spcAft>
                <a:spcPts val="0"/>
              </a:spcAft>
              <a:buSzPts val="6500"/>
              <a:buNone/>
              <a:defRPr sz="6500"/>
            </a:lvl5pPr>
            <a:lvl6pPr lvl="5" algn="l">
              <a:lnSpc>
                <a:spcPct val="100000"/>
              </a:lnSpc>
              <a:spcBef>
                <a:spcPts val="0"/>
              </a:spcBef>
              <a:spcAft>
                <a:spcPts val="0"/>
              </a:spcAft>
              <a:buSzPts val="6500"/>
              <a:buNone/>
              <a:defRPr sz="6500"/>
            </a:lvl6pPr>
            <a:lvl7pPr lvl="6" algn="l">
              <a:lnSpc>
                <a:spcPct val="100000"/>
              </a:lnSpc>
              <a:spcBef>
                <a:spcPts val="0"/>
              </a:spcBef>
              <a:spcAft>
                <a:spcPts val="0"/>
              </a:spcAft>
              <a:buSzPts val="6500"/>
              <a:buNone/>
              <a:defRPr sz="6500"/>
            </a:lvl7pPr>
            <a:lvl8pPr lvl="7" algn="l">
              <a:lnSpc>
                <a:spcPct val="100000"/>
              </a:lnSpc>
              <a:spcBef>
                <a:spcPts val="0"/>
              </a:spcBef>
              <a:spcAft>
                <a:spcPts val="0"/>
              </a:spcAft>
              <a:buSzPts val="6500"/>
              <a:buNone/>
              <a:defRPr sz="6500"/>
            </a:lvl8pPr>
            <a:lvl9pPr lvl="8" algn="l">
              <a:lnSpc>
                <a:spcPct val="100000"/>
              </a:lnSpc>
              <a:spcBef>
                <a:spcPts val="0"/>
              </a:spcBef>
              <a:spcAft>
                <a:spcPts val="0"/>
              </a:spcAft>
              <a:buSzPts val="6500"/>
              <a:buNone/>
              <a:defRPr sz="6500"/>
            </a:lvl9pPr>
          </a:lstStyle>
          <a:p/>
        </p:txBody>
      </p:sp>
      <p:sp>
        <p:nvSpPr>
          <p:cNvPr id="34" name="Google Shape;34;p10"/>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11"/>
          <p:cNvSpPr/>
          <p:nvPr/>
        </p:nvSpPr>
        <p:spPr>
          <a:xfrm>
            <a:off x="3780000" y="-260"/>
            <a:ext cx="3780300" cy="10692000"/>
          </a:xfrm>
          <a:prstGeom prst="rect">
            <a:avLst/>
          </a:prstGeom>
          <a:solidFill>
            <a:schemeClr val="lt2"/>
          </a:solidFill>
          <a:ln>
            <a:noFill/>
          </a:ln>
        </p:spPr>
        <p:txBody>
          <a:bodyPr anchorCtr="0" anchor="ctr" bIns="124450" lIns="124450" spcFirstLastPara="1" rIns="124450" wrap="square" tIns="1244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1"/>
          <p:cNvSpPr txBox="1"/>
          <p:nvPr>
            <p:ph type="title"/>
          </p:nvPr>
        </p:nvSpPr>
        <p:spPr>
          <a:xfrm>
            <a:off x="219508" y="2563450"/>
            <a:ext cx="3344400" cy="3081300"/>
          </a:xfrm>
          <a:prstGeom prst="rect">
            <a:avLst/>
          </a:prstGeom>
          <a:noFill/>
          <a:ln>
            <a:noFill/>
          </a:ln>
        </p:spPr>
        <p:txBody>
          <a:bodyPr anchorCtr="0" anchor="b" bIns="124450" lIns="124450" spcFirstLastPara="1" rIns="124450" wrap="square" tIns="124450">
            <a:noAutofit/>
          </a:bodyPr>
          <a:lstStyle>
            <a:lvl1pPr lvl="0" algn="ctr">
              <a:lnSpc>
                <a:spcPct val="100000"/>
              </a:lnSpc>
              <a:spcBef>
                <a:spcPts val="0"/>
              </a:spcBef>
              <a:spcAft>
                <a:spcPts val="0"/>
              </a:spcAft>
              <a:buSzPts val="5700"/>
              <a:buNone/>
              <a:defRPr sz="5700"/>
            </a:lvl1pPr>
            <a:lvl2pPr lvl="1" algn="ctr">
              <a:lnSpc>
                <a:spcPct val="100000"/>
              </a:lnSpc>
              <a:spcBef>
                <a:spcPts val="0"/>
              </a:spcBef>
              <a:spcAft>
                <a:spcPts val="0"/>
              </a:spcAft>
              <a:buSzPts val="5700"/>
              <a:buNone/>
              <a:defRPr sz="5700"/>
            </a:lvl2pPr>
            <a:lvl3pPr lvl="2" algn="ctr">
              <a:lnSpc>
                <a:spcPct val="100000"/>
              </a:lnSpc>
              <a:spcBef>
                <a:spcPts val="0"/>
              </a:spcBef>
              <a:spcAft>
                <a:spcPts val="0"/>
              </a:spcAft>
              <a:buSzPts val="5700"/>
              <a:buNone/>
              <a:defRPr sz="5700"/>
            </a:lvl3pPr>
            <a:lvl4pPr lvl="3" algn="ctr">
              <a:lnSpc>
                <a:spcPct val="100000"/>
              </a:lnSpc>
              <a:spcBef>
                <a:spcPts val="0"/>
              </a:spcBef>
              <a:spcAft>
                <a:spcPts val="0"/>
              </a:spcAft>
              <a:buSzPts val="5700"/>
              <a:buNone/>
              <a:defRPr sz="5700"/>
            </a:lvl4pPr>
            <a:lvl5pPr lvl="4" algn="ctr">
              <a:lnSpc>
                <a:spcPct val="100000"/>
              </a:lnSpc>
              <a:spcBef>
                <a:spcPts val="0"/>
              </a:spcBef>
              <a:spcAft>
                <a:spcPts val="0"/>
              </a:spcAft>
              <a:buSzPts val="5700"/>
              <a:buNone/>
              <a:defRPr sz="5700"/>
            </a:lvl5pPr>
            <a:lvl6pPr lvl="5" algn="ctr">
              <a:lnSpc>
                <a:spcPct val="100000"/>
              </a:lnSpc>
              <a:spcBef>
                <a:spcPts val="0"/>
              </a:spcBef>
              <a:spcAft>
                <a:spcPts val="0"/>
              </a:spcAft>
              <a:buSzPts val="5700"/>
              <a:buNone/>
              <a:defRPr sz="5700"/>
            </a:lvl6pPr>
            <a:lvl7pPr lvl="6" algn="ctr">
              <a:lnSpc>
                <a:spcPct val="100000"/>
              </a:lnSpc>
              <a:spcBef>
                <a:spcPts val="0"/>
              </a:spcBef>
              <a:spcAft>
                <a:spcPts val="0"/>
              </a:spcAft>
              <a:buSzPts val="5700"/>
              <a:buNone/>
              <a:defRPr sz="5700"/>
            </a:lvl7pPr>
            <a:lvl8pPr lvl="7" algn="ctr">
              <a:lnSpc>
                <a:spcPct val="100000"/>
              </a:lnSpc>
              <a:spcBef>
                <a:spcPts val="0"/>
              </a:spcBef>
              <a:spcAft>
                <a:spcPts val="0"/>
              </a:spcAft>
              <a:buSzPts val="5700"/>
              <a:buNone/>
              <a:defRPr sz="5700"/>
            </a:lvl8pPr>
            <a:lvl9pPr lvl="8" algn="ctr">
              <a:lnSpc>
                <a:spcPct val="100000"/>
              </a:lnSpc>
              <a:spcBef>
                <a:spcPts val="0"/>
              </a:spcBef>
              <a:spcAft>
                <a:spcPts val="0"/>
              </a:spcAft>
              <a:buSzPts val="5700"/>
              <a:buNone/>
              <a:defRPr sz="5700"/>
            </a:lvl9pPr>
          </a:lstStyle>
          <a:p/>
        </p:txBody>
      </p:sp>
      <p:sp>
        <p:nvSpPr>
          <p:cNvPr id="38" name="Google Shape;38;p11"/>
          <p:cNvSpPr txBox="1"/>
          <p:nvPr>
            <p:ph idx="1" type="subTitle"/>
          </p:nvPr>
        </p:nvSpPr>
        <p:spPr>
          <a:xfrm>
            <a:off x="219508" y="5826865"/>
            <a:ext cx="3344400" cy="2567400"/>
          </a:xfrm>
          <a:prstGeom prst="rect">
            <a:avLst/>
          </a:prstGeom>
          <a:noFill/>
          <a:ln>
            <a:noFill/>
          </a:ln>
        </p:spPr>
        <p:txBody>
          <a:bodyPr anchorCtr="0" anchor="t" bIns="124450" lIns="124450" spcFirstLastPara="1" rIns="124450" wrap="square" tIns="124450">
            <a:noAutofit/>
          </a:bodyPr>
          <a:lstStyle>
            <a:lvl1pPr lvl="0" algn="ctr">
              <a:lnSpc>
                <a:spcPct val="100000"/>
              </a:lnSpc>
              <a:spcBef>
                <a:spcPts val="0"/>
              </a:spcBef>
              <a:spcAft>
                <a:spcPts val="0"/>
              </a:spcAft>
              <a:buSzPts val="2900"/>
              <a:buNone/>
              <a:defRPr sz="2900"/>
            </a:lvl1pPr>
            <a:lvl2pPr lvl="1" algn="ctr">
              <a:lnSpc>
                <a:spcPct val="100000"/>
              </a:lnSpc>
              <a:spcBef>
                <a:spcPts val="0"/>
              </a:spcBef>
              <a:spcAft>
                <a:spcPts val="0"/>
              </a:spcAft>
              <a:buSzPts val="2900"/>
              <a:buNone/>
              <a:defRPr sz="2900"/>
            </a:lvl2pPr>
            <a:lvl3pPr lvl="2" algn="ctr">
              <a:lnSpc>
                <a:spcPct val="100000"/>
              </a:lnSpc>
              <a:spcBef>
                <a:spcPts val="0"/>
              </a:spcBef>
              <a:spcAft>
                <a:spcPts val="0"/>
              </a:spcAft>
              <a:buSzPts val="2900"/>
              <a:buNone/>
              <a:defRPr sz="2900"/>
            </a:lvl3pPr>
            <a:lvl4pPr lvl="3" algn="ctr">
              <a:lnSpc>
                <a:spcPct val="100000"/>
              </a:lnSpc>
              <a:spcBef>
                <a:spcPts val="0"/>
              </a:spcBef>
              <a:spcAft>
                <a:spcPts val="0"/>
              </a:spcAft>
              <a:buSzPts val="2900"/>
              <a:buNone/>
              <a:defRPr sz="2900"/>
            </a:lvl4pPr>
            <a:lvl5pPr lvl="4" algn="ctr">
              <a:lnSpc>
                <a:spcPct val="100000"/>
              </a:lnSpc>
              <a:spcBef>
                <a:spcPts val="0"/>
              </a:spcBef>
              <a:spcAft>
                <a:spcPts val="0"/>
              </a:spcAft>
              <a:buSzPts val="2900"/>
              <a:buNone/>
              <a:defRPr sz="2900"/>
            </a:lvl5pPr>
            <a:lvl6pPr lvl="5" algn="ctr">
              <a:lnSpc>
                <a:spcPct val="100000"/>
              </a:lnSpc>
              <a:spcBef>
                <a:spcPts val="0"/>
              </a:spcBef>
              <a:spcAft>
                <a:spcPts val="0"/>
              </a:spcAft>
              <a:buSzPts val="2900"/>
              <a:buNone/>
              <a:defRPr sz="2900"/>
            </a:lvl6pPr>
            <a:lvl7pPr lvl="6" algn="ctr">
              <a:lnSpc>
                <a:spcPct val="100000"/>
              </a:lnSpc>
              <a:spcBef>
                <a:spcPts val="0"/>
              </a:spcBef>
              <a:spcAft>
                <a:spcPts val="0"/>
              </a:spcAft>
              <a:buSzPts val="2900"/>
              <a:buNone/>
              <a:defRPr sz="2900"/>
            </a:lvl7pPr>
            <a:lvl8pPr lvl="7" algn="ctr">
              <a:lnSpc>
                <a:spcPct val="100000"/>
              </a:lnSpc>
              <a:spcBef>
                <a:spcPts val="0"/>
              </a:spcBef>
              <a:spcAft>
                <a:spcPts val="0"/>
              </a:spcAft>
              <a:buSzPts val="2900"/>
              <a:buNone/>
              <a:defRPr sz="2900"/>
            </a:lvl8pPr>
            <a:lvl9pPr lvl="8" algn="ctr">
              <a:lnSpc>
                <a:spcPct val="100000"/>
              </a:lnSpc>
              <a:spcBef>
                <a:spcPts val="0"/>
              </a:spcBef>
              <a:spcAft>
                <a:spcPts val="0"/>
              </a:spcAft>
              <a:buSzPts val="2900"/>
              <a:buNone/>
              <a:defRPr sz="2900"/>
            </a:lvl9pPr>
          </a:lstStyle>
          <a:p/>
        </p:txBody>
      </p:sp>
      <p:sp>
        <p:nvSpPr>
          <p:cNvPr id="39" name="Google Shape;39;p11"/>
          <p:cNvSpPr txBox="1"/>
          <p:nvPr>
            <p:ph idx="2" type="body"/>
          </p:nvPr>
        </p:nvSpPr>
        <p:spPr>
          <a:xfrm>
            <a:off x="4083839" y="1505164"/>
            <a:ext cx="3172200" cy="7681200"/>
          </a:xfrm>
          <a:prstGeom prst="rect">
            <a:avLst/>
          </a:prstGeom>
          <a:noFill/>
          <a:ln>
            <a:noFill/>
          </a:ln>
        </p:spPr>
        <p:txBody>
          <a:bodyPr anchorCtr="0" anchor="ctr" bIns="124450" lIns="124450" spcFirstLastPara="1" rIns="124450" wrap="square" tIns="124450">
            <a:noAutofit/>
          </a:bodyPr>
          <a:lstStyle>
            <a:lvl1pPr indent="-387350" lvl="0" marL="457200" algn="l">
              <a:lnSpc>
                <a:spcPct val="115000"/>
              </a:lnSpc>
              <a:spcBef>
                <a:spcPts val="0"/>
              </a:spcBef>
              <a:spcAft>
                <a:spcPts val="0"/>
              </a:spcAft>
              <a:buSzPts val="2500"/>
              <a:buChar char="●"/>
              <a:defRPr/>
            </a:lvl1pPr>
            <a:lvl2pPr indent="-349250" lvl="1" marL="914400" algn="l">
              <a:lnSpc>
                <a:spcPct val="115000"/>
              </a:lnSpc>
              <a:spcBef>
                <a:spcPts val="2200"/>
              </a:spcBef>
              <a:spcAft>
                <a:spcPts val="0"/>
              </a:spcAft>
              <a:buSzPts val="1900"/>
              <a:buChar char="○"/>
              <a:defRPr/>
            </a:lvl2pPr>
            <a:lvl3pPr indent="-349250" lvl="2" marL="1371600" algn="l">
              <a:lnSpc>
                <a:spcPct val="115000"/>
              </a:lnSpc>
              <a:spcBef>
                <a:spcPts val="2200"/>
              </a:spcBef>
              <a:spcAft>
                <a:spcPts val="0"/>
              </a:spcAft>
              <a:buSzPts val="1900"/>
              <a:buChar char="■"/>
              <a:defRPr/>
            </a:lvl3pPr>
            <a:lvl4pPr indent="-349250" lvl="3" marL="1828800" algn="l">
              <a:lnSpc>
                <a:spcPct val="115000"/>
              </a:lnSpc>
              <a:spcBef>
                <a:spcPts val="2200"/>
              </a:spcBef>
              <a:spcAft>
                <a:spcPts val="0"/>
              </a:spcAft>
              <a:buSzPts val="1900"/>
              <a:buChar char="●"/>
              <a:defRPr/>
            </a:lvl4pPr>
            <a:lvl5pPr indent="-349250" lvl="4" marL="2286000" algn="l">
              <a:lnSpc>
                <a:spcPct val="115000"/>
              </a:lnSpc>
              <a:spcBef>
                <a:spcPts val="2200"/>
              </a:spcBef>
              <a:spcAft>
                <a:spcPts val="0"/>
              </a:spcAft>
              <a:buSzPts val="1900"/>
              <a:buChar char="○"/>
              <a:defRPr/>
            </a:lvl5pPr>
            <a:lvl6pPr indent="-349250" lvl="5" marL="2743200" algn="l">
              <a:lnSpc>
                <a:spcPct val="115000"/>
              </a:lnSpc>
              <a:spcBef>
                <a:spcPts val="2200"/>
              </a:spcBef>
              <a:spcAft>
                <a:spcPts val="0"/>
              </a:spcAft>
              <a:buSzPts val="1900"/>
              <a:buChar char="■"/>
              <a:defRPr/>
            </a:lvl6pPr>
            <a:lvl7pPr indent="-349250" lvl="6" marL="3200400" algn="l">
              <a:lnSpc>
                <a:spcPct val="115000"/>
              </a:lnSpc>
              <a:spcBef>
                <a:spcPts val="2200"/>
              </a:spcBef>
              <a:spcAft>
                <a:spcPts val="0"/>
              </a:spcAft>
              <a:buSzPts val="1900"/>
              <a:buChar char="●"/>
              <a:defRPr/>
            </a:lvl7pPr>
            <a:lvl8pPr indent="-349250" lvl="7" marL="3657600" algn="l">
              <a:lnSpc>
                <a:spcPct val="115000"/>
              </a:lnSpc>
              <a:spcBef>
                <a:spcPts val="2200"/>
              </a:spcBef>
              <a:spcAft>
                <a:spcPts val="0"/>
              </a:spcAft>
              <a:buSzPts val="1900"/>
              <a:buChar char="○"/>
              <a:defRPr/>
            </a:lvl8pPr>
            <a:lvl9pPr indent="-349250" lvl="8" marL="4114800" algn="l">
              <a:lnSpc>
                <a:spcPct val="115000"/>
              </a:lnSpc>
              <a:spcBef>
                <a:spcPts val="2200"/>
              </a:spcBef>
              <a:spcAft>
                <a:spcPts val="2200"/>
              </a:spcAft>
              <a:buSzPts val="1900"/>
              <a:buChar char="■"/>
              <a:defRPr/>
            </a:lvl9pPr>
          </a:lstStyle>
          <a:p/>
        </p:txBody>
      </p:sp>
      <p:sp>
        <p:nvSpPr>
          <p:cNvPr id="40" name="Google Shape;40;p11"/>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2"/>
          <p:cNvSpPr txBox="1"/>
          <p:nvPr>
            <p:ph idx="1" type="body"/>
          </p:nvPr>
        </p:nvSpPr>
        <p:spPr>
          <a:xfrm>
            <a:off x="257705" y="8794266"/>
            <a:ext cx="4959600" cy="1257900"/>
          </a:xfrm>
          <a:prstGeom prst="rect">
            <a:avLst/>
          </a:prstGeom>
          <a:noFill/>
          <a:ln>
            <a:noFill/>
          </a:ln>
        </p:spPr>
        <p:txBody>
          <a:bodyPr anchorCtr="0" anchor="ctr" bIns="124450" lIns="124450" spcFirstLastPara="1" rIns="124450" wrap="square" tIns="124450">
            <a:noAutofit/>
          </a:bodyPr>
          <a:lstStyle>
            <a:lvl1pPr indent="-228600" lvl="0" marL="457200" algn="l">
              <a:lnSpc>
                <a:spcPct val="100000"/>
              </a:lnSpc>
              <a:spcBef>
                <a:spcPts val="0"/>
              </a:spcBef>
              <a:spcAft>
                <a:spcPts val="0"/>
              </a:spcAft>
              <a:buSzPts val="2500"/>
              <a:buNone/>
              <a:defRPr/>
            </a:lvl1pPr>
          </a:lstStyle>
          <a:p/>
        </p:txBody>
      </p:sp>
      <p:sp>
        <p:nvSpPr>
          <p:cNvPr id="43" name="Google Shape;43;p12"/>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3"/>
          <p:cNvSpPr txBox="1"/>
          <p:nvPr>
            <p:ph type="title"/>
          </p:nvPr>
        </p:nvSpPr>
        <p:spPr>
          <a:xfrm>
            <a:off x="257705" y="925091"/>
            <a:ext cx="7044600" cy="1190400"/>
          </a:xfrm>
          <a:prstGeom prst="rect">
            <a:avLst/>
          </a:prstGeom>
          <a:noFill/>
          <a:ln>
            <a:noFill/>
          </a:ln>
        </p:spPr>
        <p:txBody>
          <a:bodyPr anchorCtr="0" anchor="t" bIns="124450" lIns="124450" spcFirstLastPara="1" rIns="124450" wrap="square" tIns="124450">
            <a:noAutofit/>
          </a:bodyPr>
          <a:lstStyle>
            <a:lvl1pPr lvl="0"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9pPr>
          </a:lstStyle>
          <a:p/>
        </p:txBody>
      </p:sp>
      <p:sp>
        <p:nvSpPr>
          <p:cNvPr id="7" name="Google Shape;7;p3"/>
          <p:cNvSpPr txBox="1"/>
          <p:nvPr>
            <p:ph idx="1" type="body"/>
          </p:nvPr>
        </p:nvSpPr>
        <p:spPr>
          <a:xfrm>
            <a:off x="257705" y="2395696"/>
            <a:ext cx="7044600" cy="7101600"/>
          </a:xfrm>
          <a:prstGeom prst="rect">
            <a:avLst/>
          </a:prstGeom>
          <a:noFill/>
          <a:ln>
            <a:noFill/>
          </a:ln>
        </p:spPr>
        <p:txBody>
          <a:bodyPr anchorCtr="0" anchor="t" bIns="124450" lIns="124450" spcFirstLastPara="1" rIns="124450" wrap="square" tIns="124450">
            <a:noAutofit/>
          </a:bodyPr>
          <a:lstStyle>
            <a:lvl1pPr indent="-387350" lvl="0" marL="457200" marR="0" rtl="0" algn="l">
              <a:lnSpc>
                <a:spcPct val="115000"/>
              </a:lnSpc>
              <a:spcBef>
                <a:spcPts val="0"/>
              </a:spcBef>
              <a:spcAft>
                <a:spcPts val="0"/>
              </a:spcAft>
              <a:buClr>
                <a:schemeClr val="dk2"/>
              </a:buClr>
              <a:buSzPts val="2500"/>
              <a:buFont typeface="Arial"/>
              <a:buChar char="●"/>
              <a:defRPr b="0" i="0" sz="2500" u="none" cap="none" strike="noStrike">
                <a:solidFill>
                  <a:schemeClr val="dk2"/>
                </a:solidFill>
                <a:latin typeface="Arial"/>
                <a:ea typeface="Arial"/>
                <a:cs typeface="Arial"/>
                <a:sym typeface="Arial"/>
              </a:defRPr>
            </a:lvl1pPr>
            <a:lvl2pPr indent="-349250" lvl="1" marL="914400" marR="0" rtl="0" algn="l">
              <a:lnSpc>
                <a:spcPct val="115000"/>
              </a:lnSpc>
              <a:spcBef>
                <a:spcPts val="220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2pPr>
            <a:lvl3pPr indent="-349250" lvl="2" marL="1371600" marR="0" rtl="0" algn="l">
              <a:lnSpc>
                <a:spcPct val="115000"/>
              </a:lnSpc>
              <a:spcBef>
                <a:spcPts val="220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3pPr>
            <a:lvl4pPr indent="-349250" lvl="3" marL="1828800" marR="0" rtl="0" algn="l">
              <a:lnSpc>
                <a:spcPct val="115000"/>
              </a:lnSpc>
              <a:spcBef>
                <a:spcPts val="220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4pPr>
            <a:lvl5pPr indent="-349250" lvl="4" marL="2286000" marR="0" rtl="0" algn="l">
              <a:lnSpc>
                <a:spcPct val="115000"/>
              </a:lnSpc>
              <a:spcBef>
                <a:spcPts val="220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5pPr>
            <a:lvl6pPr indent="-349250" lvl="5" marL="2743200" marR="0" rtl="0" algn="l">
              <a:lnSpc>
                <a:spcPct val="115000"/>
              </a:lnSpc>
              <a:spcBef>
                <a:spcPts val="220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6pPr>
            <a:lvl7pPr indent="-349250" lvl="6" marL="3200400" marR="0" rtl="0" algn="l">
              <a:lnSpc>
                <a:spcPct val="115000"/>
              </a:lnSpc>
              <a:spcBef>
                <a:spcPts val="220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7pPr>
            <a:lvl8pPr indent="-349250" lvl="7" marL="3657600" marR="0" rtl="0" algn="l">
              <a:lnSpc>
                <a:spcPct val="115000"/>
              </a:lnSpc>
              <a:spcBef>
                <a:spcPts val="220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8pPr>
            <a:lvl9pPr indent="-349250" lvl="8" marL="4114800" marR="0" rtl="0" algn="l">
              <a:lnSpc>
                <a:spcPct val="115000"/>
              </a:lnSpc>
              <a:spcBef>
                <a:spcPts val="2200"/>
              </a:spcBef>
              <a:spcAft>
                <a:spcPts val="2200"/>
              </a:spcAft>
              <a:buClr>
                <a:schemeClr val="dk2"/>
              </a:buClr>
              <a:buSzPts val="1900"/>
              <a:buFont typeface="Arial"/>
              <a:buChar char="■"/>
              <a:defRPr b="0" i="0" sz="1900" u="none" cap="none" strike="noStrike">
                <a:solidFill>
                  <a:schemeClr val="dk2"/>
                </a:solidFill>
                <a:latin typeface="Arial"/>
                <a:ea typeface="Arial"/>
                <a:cs typeface="Arial"/>
                <a:sym typeface="Arial"/>
              </a:defRPr>
            </a:lvl9pPr>
          </a:lstStyle>
          <a:p/>
        </p:txBody>
      </p:sp>
      <p:sp>
        <p:nvSpPr>
          <p:cNvPr id="8" name="Google Shape;8;p3"/>
          <p:cNvSpPr txBox="1"/>
          <p:nvPr>
            <p:ph idx="12" type="sldNum"/>
          </p:nvPr>
        </p:nvSpPr>
        <p:spPr>
          <a:xfrm>
            <a:off x="7004788" y="9693616"/>
            <a:ext cx="453900" cy="818400"/>
          </a:xfrm>
          <a:prstGeom prst="rect">
            <a:avLst/>
          </a:prstGeom>
          <a:noFill/>
          <a:ln>
            <a:noFill/>
          </a:ln>
        </p:spPr>
        <p:txBody>
          <a:bodyPr anchorCtr="0" anchor="ctr" bIns="124450" lIns="124450" spcFirstLastPara="1" rIns="124450" wrap="square" tIns="124450">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drive.google.com/drive/folders/1mGtivGO67xL8XpXVtqhd11aTYbwgN7vI?usp=sharing" TargetMode="External"/><Relationship Id="rId4" Type="http://schemas.openxmlformats.org/officeDocument/2006/relationships/hyperlink" Target="https://forms.gle/YVhR3u6MxZpyXMSe9" TargetMode="External"/><Relationship Id="rId5" Type="http://schemas.openxmlformats.org/officeDocument/2006/relationships/image" Target="../media/image4.png"/><Relationship Id="rId6" Type="http://schemas.openxmlformats.org/officeDocument/2006/relationships/image" Target="../media/image2.png"/></Relationships>
</file>

<file path=ppt/slides/_rels/slide2.xml.rels><?xml version="1.0" encoding="UTF-8" standalone="yes"?><Relationships xmlns="http://schemas.openxmlformats.org/package/2006/relationships"><Relationship Id="rId11" Type="http://schemas.openxmlformats.org/officeDocument/2006/relationships/hyperlink" Target="https://forms.gle/nF1w7PoQEZGUDVRW6" TargetMode="External"/><Relationship Id="rId10" Type="http://schemas.openxmlformats.org/officeDocument/2006/relationships/hyperlink" Target="https://link.springer.com/chapter/10.1007/978-3-030-30738-7_6" TargetMode="External"/><Relationship Id="rId13" Type="http://schemas.openxmlformats.org/officeDocument/2006/relationships/image" Target="../media/image3.jpg"/><Relationship Id="rId12"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hbr.org/2017/01/the-truth-about-blockchain" TargetMode="External"/><Relationship Id="rId4" Type="http://schemas.openxmlformats.org/officeDocument/2006/relationships/hyperlink" Target="https://www.youtube.com/watch?v=Lx9zgZCMqXE" TargetMode="External"/><Relationship Id="rId9" Type="http://schemas.openxmlformats.org/officeDocument/2006/relationships/hyperlink" Target="https://www.cnbc.com/video/2021/05/17/bitcoin-energy-concerns-are-being-addressed-early-coinbase-investor-assures.html" TargetMode="External"/><Relationship Id="rId5" Type="http://schemas.openxmlformats.org/officeDocument/2006/relationships/hyperlink" Target="https://www.cryptomathic.com/news-events/blog/summary-of-cryptographic-algorithms-according-to-nist" TargetMode="External"/><Relationship Id="rId6" Type="http://schemas.openxmlformats.org/officeDocument/2006/relationships/hyperlink" Target="https://www.youtube.com/watch?v=zOjov-2OZ0E" TargetMode="External"/><Relationship Id="rId7" Type="http://schemas.openxmlformats.org/officeDocument/2006/relationships/hyperlink" Target="https://youtu.be/xxJfQJ5bMfw" TargetMode="External"/><Relationship Id="rId8" Type="http://schemas.openxmlformats.org/officeDocument/2006/relationships/hyperlink" Target="https://www.cnbc.com/video/2021/06/18/tether-is-the-third-largest-crypto-in-the-world-a-what-to-know.htm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idx="1" type="subTitle"/>
          </p:nvPr>
        </p:nvSpPr>
        <p:spPr>
          <a:xfrm>
            <a:off x="609875" y="3358825"/>
            <a:ext cx="6443400" cy="11109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SzPts val="3800"/>
              <a:buNone/>
            </a:pPr>
            <a:r>
              <a:rPr lang="en" sz="1300">
                <a:solidFill>
                  <a:schemeClr val="dk1"/>
                </a:solidFill>
                <a:latin typeface="Lato Light"/>
                <a:ea typeface="Lato Light"/>
                <a:cs typeface="Lato Light"/>
                <a:sym typeface="Lato Light"/>
              </a:rPr>
              <a:t>Time to get into the iX mindset! In this part, you’ll have to setup your computer, tell your teachers about you and your interests, and submit an assignment that will introduce you to some of the foundational theory and practical skills in this course.</a:t>
            </a:r>
            <a:endParaRPr sz="1300">
              <a:solidFill>
                <a:schemeClr val="dk1"/>
              </a:solidFill>
              <a:latin typeface="Lato Light"/>
              <a:ea typeface="Lato Light"/>
              <a:cs typeface="Lato Light"/>
              <a:sym typeface="Lato Light"/>
            </a:endParaRPr>
          </a:p>
        </p:txBody>
      </p:sp>
      <p:sp>
        <p:nvSpPr>
          <p:cNvPr id="55" name="Google Shape;55;p1"/>
          <p:cNvSpPr txBox="1"/>
          <p:nvPr>
            <p:ph idx="1" type="subTitle"/>
          </p:nvPr>
        </p:nvSpPr>
        <p:spPr>
          <a:xfrm>
            <a:off x="558275" y="4415475"/>
            <a:ext cx="6443400" cy="18279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SzPts val="3800"/>
              <a:buNone/>
            </a:pPr>
            <a:r>
              <a:rPr b="1" lang="en" sz="1800">
                <a:solidFill>
                  <a:srgbClr val="F9007A"/>
                </a:solidFill>
                <a:latin typeface="Lato"/>
                <a:ea typeface="Lato"/>
                <a:cs typeface="Lato"/>
                <a:sym typeface="Lato"/>
              </a:rPr>
              <a:t>Computer </a:t>
            </a:r>
            <a:r>
              <a:rPr b="1" lang="en" sz="1800">
                <a:solidFill>
                  <a:srgbClr val="333333"/>
                </a:solidFill>
                <a:latin typeface="Lato"/>
                <a:ea typeface="Lato"/>
                <a:cs typeface="Lato"/>
                <a:sym typeface="Lato"/>
              </a:rPr>
              <a:t>Setup</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rPr lang="en" sz="1200">
                <a:solidFill>
                  <a:schemeClr val="dk1"/>
                </a:solidFill>
                <a:latin typeface="Lato Light"/>
                <a:ea typeface="Lato Light"/>
                <a:cs typeface="Lato Light"/>
                <a:sym typeface="Lato Light"/>
              </a:rPr>
              <a:t>To make sure you are ready for class on Day 1, please make sure you do the following.</a:t>
            </a:r>
            <a:br>
              <a:rPr lang="en" sz="1200">
                <a:solidFill>
                  <a:schemeClr val="dk1"/>
                </a:solidFill>
                <a:latin typeface="Lato Light"/>
                <a:ea typeface="Lato Light"/>
                <a:cs typeface="Lato Light"/>
                <a:sym typeface="Lato Light"/>
              </a:rPr>
            </a:br>
            <a:r>
              <a:rPr lang="en" sz="1200">
                <a:solidFill>
                  <a:schemeClr val="dk1"/>
                </a:solidFill>
                <a:latin typeface="Lato Light"/>
                <a:ea typeface="Lato Light"/>
                <a:cs typeface="Lato Light"/>
                <a:sym typeface="Lato Light"/>
              </a:rPr>
              <a:t>If you have any questions or issues, please reach out to us by email immediately.</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rPr lang="en" sz="1200">
                <a:solidFill>
                  <a:schemeClr val="dk1"/>
                </a:solidFill>
                <a:latin typeface="Lato Light"/>
                <a:ea typeface="Lato Light"/>
                <a:cs typeface="Lato Light"/>
                <a:sym typeface="Lato Light"/>
              </a:rPr>
              <a:t>For this class you will not need any specific computer setup or application downloaded.</a:t>
            </a:r>
            <a:br>
              <a:rPr lang="en" sz="1200">
                <a:solidFill>
                  <a:schemeClr val="dk1"/>
                </a:solidFill>
                <a:latin typeface="Lato Light"/>
                <a:ea typeface="Lato Light"/>
                <a:cs typeface="Lato Light"/>
                <a:sym typeface="Lato Light"/>
              </a:rPr>
            </a:br>
            <a:br>
              <a:rPr lang="en" sz="1200">
                <a:solidFill>
                  <a:schemeClr val="dk1"/>
                </a:solidFill>
                <a:latin typeface="Lato Light"/>
                <a:ea typeface="Lato Light"/>
                <a:cs typeface="Lato Light"/>
                <a:sym typeface="Lato Light"/>
              </a:rPr>
            </a:br>
            <a:br>
              <a:rPr lang="en" sz="1200">
                <a:solidFill>
                  <a:schemeClr val="dk1"/>
                </a:solidFill>
                <a:latin typeface="Lato Light"/>
                <a:ea typeface="Lato Light"/>
                <a:cs typeface="Lato Light"/>
                <a:sym typeface="Lato Light"/>
              </a:rPr>
            </a:br>
            <a:br>
              <a:rPr lang="en" sz="1200">
                <a:solidFill>
                  <a:srgbClr val="333333"/>
                </a:solidFill>
                <a:latin typeface="Lato Light"/>
                <a:ea typeface="Lato Light"/>
                <a:cs typeface="Lato Light"/>
                <a:sym typeface="Lato Light"/>
              </a:rPr>
            </a:br>
            <a:endParaRPr i="1" sz="1200">
              <a:solidFill>
                <a:schemeClr val="dk1"/>
              </a:solidFill>
              <a:latin typeface="Lato Light"/>
              <a:ea typeface="Lato Light"/>
              <a:cs typeface="Lato Light"/>
              <a:sym typeface="Lato Light"/>
            </a:endParaRPr>
          </a:p>
        </p:txBody>
      </p:sp>
      <p:sp>
        <p:nvSpPr>
          <p:cNvPr id="56" name="Google Shape;56;p1"/>
          <p:cNvSpPr txBox="1"/>
          <p:nvPr>
            <p:ph idx="1" type="subTitle"/>
          </p:nvPr>
        </p:nvSpPr>
        <p:spPr>
          <a:xfrm>
            <a:off x="558275" y="6338701"/>
            <a:ext cx="6340200" cy="3583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SzPts val="3800"/>
              <a:buNone/>
            </a:pPr>
            <a:r>
              <a:rPr b="1" lang="en" sz="1800">
                <a:solidFill>
                  <a:srgbClr val="F9007A"/>
                </a:solidFill>
                <a:latin typeface="Lato"/>
                <a:ea typeface="Lato"/>
                <a:cs typeface="Lato"/>
                <a:sym typeface="Lato"/>
              </a:rPr>
              <a:t>Introduce </a:t>
            </a:r>
            <a:r>
              <a:rPr b="1" lang="en" sz="1800">
                <a:solidFill>
                  <a:srgbClr val="333333"/>
                </a:solidFill>
                <a:latin typeface="Lato"/>
                <a:ea typeface="Lato"/>
                <a:cs typeface="Lato"/>
                <a:sym typeface="Lato"/>
              </a:rPr>
              <a:t>yourself</a:t>
            </a:r>
            <a:endParaRPr sz="1200">
              <a:solidFill>
                <a:srgbClr val="333333"/>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rPr lang="en" sz="1200">
                <a:solidFill>
                  <a:schemeClr val="dk1"/>
                </a:solidFill>
                <a:latin typeface="Lato Light"/>
                <a:ea typeface="Lato Light"/>
                <a:cs typeface="Lato Light"/>
                <a:sym typeface="Lato Light"/>
              </a:rPr>
              <a:t>We can’t wait to get to know you better! Please upload your current resume </a:t>
            </a:r>
            <a:r>
              <a:rPr lang="en" sz="1200" u="sng">
                <a:solidFill>
                  <a:schemeClr val="hlink"/>
                </a:solidFill>
                <a:latin typeface="Lato Light"/>
                <a:ea typeface="Lato Light"/>
                <a:cs typeface="Lato Light"/>
                <a:sym typeface="Lato Light"/>
                <a:hlinkClick r:id="rId3"/>
              </a:rPr>
              <a:t>HERE</a:t>
            </a:r>
            <a:r>
              <a:rPr lang="en" sz="1200">
                <a:solidFill>
                  <a:schemeClr val="dk1"/>
                </a:solidFill>
                <a:latin typeface="Lato Light"/>
                <a:ea typeface="Lato Light"/>
                <a:cs typeface="Lato Light"/>
                <a:sym typeface="Lato Light"/>
              </a:rPr>
              <a:t>.</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rPr lang="en" sz="1200">
                <a:solidFill>
                  <a:schemeClr val="dk1"/>
                </a:solidFill>
                <a:latin typeface="Lato Light"/>
                <a:ea typeface="Lato Light"/>
                <a:cs typeface="Lato Light"/>
                <a:sym typeface="Lato Light"/>
              </a:rPr>
              <a:t>In addition, please tell us a bit more about yourself by filling out this </a:t>
            </a:r>
            <a:r>
              <a:rPr lang="en" sz="1200" u="sng">
                <a:solidFill>
                  <a:schemeClr val="dk1"/>
                </a:solidFill>
                <a:latin typeface="Lato Light"/>
                <a:ea typeface="Lato Light"/>
                <a:cs typeface="Lato Light"/>
                <a:sym typeface="Lato Light"/>
                <a:hlinkClick r:id="rId4">
                  <a:extLst>
                    <a:ext uri="{A12FA001-AC4F-418D-AE19-62706E023703}">
                      <ahyp:hlinkClr val="tx"/>
                    </a:ext>
                  </a:extLst>
                </a:hlinkClick>
              </a:rPr>
              <a:t>form</a:t>
            </a:r>
            <a:r>
              <a:rPr lang="en" sz="1200">
                <a:solidFill>
                  <a:schemeClr val="dk1"/>
                </a:solidFill>
                <a:latin typeface="Lato Light"/>
                <a:ea typeface="Lato Light"/>
                <a:cs typeface="Lato Light"/>
                <a:sym typeface="Lato Light"/>
              </a:rPr>
              <a:t>. The form includes simple questions that will help us get to know you better before the classes start and we meet in-person virtually.  Filling out this form shouldn’t take you more than 20-mn. </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br>
              <a:rPr lang="en" sz="1200">
                <a:solidFill>
                  <a:schemeClr val="dk1"/>
                </a:solidFill>
                <a:latin typeface="Lato Light"/>
                <a:ea typeface="Lato Light"/>
                <a:cs typeface="Lato Light"/>
                <a:sym typeface="Lato Light"/>
              </a:rPr>
            </a:br>
            <a:br>
              <a:rPr lang="en" sz="1200">
                <a:solidFill>
                  <a:schemeClr val="dk1"/>
                </a:solidFill>
                <a:latin typeface="Lato Light"/>
                <a:ea typeface="Lato Light"/>
                <a:cs typeface="Lato Light"/>
                <a:sym typeface="Lato Light"/>
              </a:rPr>
            </a:br>
            <a:endParaRPr sz="1200">
              <a:solidFill>
                <a:schemeClr val="dk1"/>
              </a:solidFill>
              <a:latin typeface="Lato Light"/>
              <a:ea typeface="Lato Light"/>
              <a:cs typeface="Lato Light"/>
              <a:sym typeface="Lato Light"/>
            </a:endParaRPr>
          </a:p>
        </p:txBody>
      </p:sp>
      <p:pic>
        <p:nvPicPr>
          <p:cNvPr id="57" name="Google Shape;57;p1"/>
          <p:cNvPicPr preferRelativeResize="0"/>
          <p:nvPr/>
        </p:nvPicPr>
        <p:blipFill rotWithShape="1">
          <a:blip r:embed="rId5">
            <a:alphaModFix/>
          </a:blip>
          <a:srcRect b="31780" l="7834" r="11060" t="10843"/>
          <a:stretch/>
        </p:blipFill>
        <p:spPr>
          <a:xfrm>
            <a:off x="-25" y="-2"/>
            <a:ext cx="7559998" cy="2822526"/>
          </a:xfrm>
          <a:prstGeom prst="rect">
            <a:avLst/>
          </a:prstGeom>
          <a:noFill/>
          <a:ln>
            <a:noFill/>
          </a:ln>
        </p:spPr>
      </p:pic>
      <p:sp>
        <p:nvSpPr>
          <p:cNvPr id="58" name="Google Shape;58;p1"/>
          <p:cNvSpPr txBox="1"/>
          <p:nvPr/>
        </p:nvSpPr>
        <p:spPr>
          <a:xfrm>
            <a:off x="504408" y="1115796"/>
            <a:ext cx="2501400" cy="157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200"/>
              <a:buFont typeface="Arial"/>
              <a:buNone/>
            </a:pPr>
            <a:r>
              <a:rPr b="0" i="0" lang="en" sz="3200" u="none" cap="none" strike="noStrike">
                <a:solidFill>
                  <a:schemeClr val="lt1"/>
                </a:solidFill>
                <a:latin typeface="Lato Black"/>
                <a:ea typeface="Lato Black"/>
                <a:cs typeface="Lato Black"/>
                <a:sym typeface="Lato Black"/>
              </a:rPr>
              <a:t>Pre-work</a:t>
            </a:r>
            <a:endParaRPr b="0" i="0" sz="3200" u="none" cap="none" strike="noStrike">
              <a:solidFill>
                <a:schemeClr val="lt1"/>
              </a:solidFill>
              <a:latin typeface="Lato Black"/>
              <a:ea typeface="Lato Black"/>
              <a:cs typeface="Lato Black"/>
              <a:sym typeface="Lato Black"/>
            </a:endParaRPr>
          </a:p>
          <a:p>
            <a:pPr indent="0" lvl="0" marL="0" marR="0" rtl="0" algn="l">
              <a:lnSpc>
                <a:spcPct val="100000"/>
              </a:lnSpc>
              <a:spcBef>
                <a:spcPts val="0"/>
              </a:spcBef>
              <a:spcAft>
                <a:spcPts val="0"/>
              </a:spcAft>
              <a:buClr>
                <a:srgbClr val="000000"/>
              </a:buClr>
              <a:buSzPts val="1300"/>
              <a:buFont typeface="Arial"/>
              <a:buNone/>
            </a:pPr>
            <a:r>
              <a:rPr b="1" i="0" lang="en" sz="1300" u="none" cap="none" strike="noStrike">
                <a:solidFill>
                  <a:srgbClr val="E52881"/>
                </a:solidFill>
                <a:latin typeface="Lato"/>
                <a:ea typeface="Lato"/>
                <a:cs typeface="Lato"/>
                <a:sym typeface="Lato"/>
              </a:rPr>
              <a:t>iX Remote</a:t>
            </a:r>
            <a:endParaRPr b="1" i="0" sz="1300" u="none" cap="none" strike="noStrike">
              <a:solidFill>
                <a:srgbClr val="E52881"/>
              </a:solidFill>
              <a:latin typeface="Lato"/>
              <a:ea typeface="Lato"/>
              <a:cs typeface="Lato"/>
              <a:sym typeface="Lato"/>
            </a:endParaRPr>
          </a:p>
        </p:txBody>
      </p:sp>
      <p:pic>
        <p:nvPicPr>
          <p:cNvPr id="59" name="Google Shape;59;p1"/>
          <p:cNvPicPr preferRelativeResize="0"/>
          <p:nvPr/>
        </p:nvPicPr>
        <p:blipFill rotWithShape="1">
          <a:blip r:embed="rId6">
            <a:alphaModFix/>
          </a:blip>
          <a:srcRect b="0" l="0" r="0" t="0"/>
          <a:stretch/>
        </p:blipFill>
        <p:spPr>
          <a:xfrm>
            <a:off x="609875" y="718126"/>
            <a:ext cx="932626" cy="6661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2"/>
          <p:cNvSpPr txBox="1"/>
          <p:nvPr>
            <p:ph idx="1" type="subTitle"/>
          </p:nvPr>
        </p:nvSpPr>
        <p:spPr>
          <a:xfrm>
            <a:off x="418250" y="385900"/>
            <a:ext cx="6943800" cy="7708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SzPts val="3800"/>
              <a:buNone/>
            </a:pPr>
            <a:r>
              <a:rPr b="1" lang="en" sz="1800">
                <a:solidFill>
                  <a:srgbClr val="F9007A"/>
                </a:solidFill>
                <a:latin typeface="Lato"/>
                <a:ea typeface="Lato"/>
                <a:cs typeface="Lato"/>
                <a:sym typeface="Lato"/>
              </a:rPr>
              <a:t>Your</a:t>
            </a:r>
            <a:r>
              <a:rPr b="1" lang="en" sz="1800">
                <a:solidFill>
                  <a:srgbClr val="333333"/>
                </a:solidFill>
                <a:latin typeface="Lato"/>
                <a:ea typeface="Lato"/>
                <a:cs typeface="Lato"/>
                <a:sym typeface="Lato"/>
              </a:rPr>
              <a:t> assignment</a:t>
            </a:r>
            <a:endParaRPr sz="1200">
              <a:solidFill>
                <a:srgbClr val="333333"/>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rPr lang="en" sz="1200">
                <a:solidFill>
                  <a:schemeClr val="dk1"/>
                </a:solidFill>
                <a:latin typeface="Lato Light"/>
                <a:ea typeface="Lato Light"/>
                <a:cs typeface="Lato Light"/>
                <a:sym typeface="Lato Light"/>
              </a:rPr>
              <a:t> </a:t>
            </a:r>
            <a:r>
              <a:rPr lang="en" sz="1200">
                <a:solidFill>
                  <a:schemeClr val="dk1"/>
                </a:solidFill>
                <a:latin typeface="Lato Light"/>
                <a:ea typeface="Lato Light"/>
                <a:cs typeface="Lato Light"/>
                <a:sym typeface="Lato Light"/>
              </a:rPr>
              <a:t>Before we meet in the class, please ensure that you complete the following assignments. </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t/>
            </a:r>
            <a:endParaRPr sz="1200">
              <a:solidFill>
                <a:schemeClr val="dk1"/>
              </a:solidFill>
              <a:latin typeface="Lato Light"/>
              <a:ea typeface="Lato Light"/>
              <a:cs typeface="Lato Light"/>
              <a:sym typeface="Lato Light"/>
            </a:endParaRPr>
          </a:p>
          <a:p>
            <a:pPr indent="-304800" lvl="0" marL="457200" rtl="0" algn="l">
              <a:lnSpc>
                <a:spcPct val="115000"/>
              </a:lnSpc>
              <a:spcBef>
                <a:spcPts val="0"/>
              </a:spcBef>
              <a:spcAft>
                <a:spcPts val="0"/>
              </a:spcAft>
              <a:buClr>
                <a:schemeClr val="dk1"/>
              </a:buClr>
              <a:buSzPts val="1200"/>
              <a:buFont typeface="Lato Light"/>
              <a:buChar char="●"/>
            </a:pPr>
            <a:r>
              <a:rPr lang="en" sz="1200">
                <a:solidFill>
                  <a:schemeClr val="dk1"/>
                </a:solidFill>
                <a:latin typeface="Lato Light"/>
                <a:ea typeface="Lato Light"/>
                <a:cs typeface="Lato Light"/>
                <a:sym typeface="Lato Light"/>
              </a:rPr>
              <a:t> Please read the below articles &amp; reports that cover Blockchain and Bitcoin, how they work and why  blockchain is one of the most advanced technologies. This material also  covers what is cryptography and how applicable it is to the blockchain technology. Click on the links below to access the article and video : </a:t>
            </a:r>
            <a:endParaRPr sz="1200">
              <a:solidFill>
                <a:schemeClr val="dk1"/>
              </a:solidFill>
              <a:latin typeface="Lato Light"/>
              <a:ea typeface="Lato Light"/>
              <a:cs typeface="Lato Light"/>
              <a:sym typeface="Lato Light"/>
            </a:endParaRPr>
          </a:p>
          <a:p>
            <a:pPr indent="-304800" lvl="0" marL="457200" rtl="0" algn="l">
              <a:lnSpc>
                <a:spcPct val="115000"/>
              </a:lnSpc>
              <a:spcBef>
                <a:spcPts val="0"/>
              </a:spcBef>
              <a:spcAft>
                <a:spcPts val="0"/>
              </a:spcAft>
              <a:buClr>
                <a:schemeClr val="accent5"/>
              </a:buClr>
              <a:buSzPts val="1200"/>
              <a:buFont typeface="Lato"/>
              <a:buAutoNum type="arabicPeriod"/>
            </a:pPr>
            <a:r>
              <a:rPr lang="en" sz="1200" u="sng">
                <a:solidFill>
                  <a:schemeClr val="accent5"/>
                </a:solidFill>
                <a:latin typeface="Lato"/>
                <a:ea typeface="Lato"/>
                <a:cs typeface="Lato"/>
                <a:sym typeface="Lato"/>
                <a:hlinkClick r:id="rId3">
                  <a:extLst>
                    <a:ext uri="{A12FA001-AC4F-418D-AE19-62706E023703}">
                      <ahyp:hlinkClr val="tx"/>
                    </a:ext>
                  </a:extLst>
                </a:hlinkClick>
              </a:rPr>
              <a:t>The Truth about Blockchain</a:t>
            </a:r>
            <a:r>
              <a:rPr lang="en" sz="1200" u="sng">
                <a:solidFill>
                  <a:schemeClr val="accent5"/>
                </a:solidFill>
                <a:latin typeface="Lato"/>
                <a:ea typeface="Lato"/>
                <a:cs typeface="Lato"/>
                <a:sym typeface="Lato"/>
              </a:rPr>
              <a:t> </a:t>
            </a:r>
            <a:r>
              <a:rPr lang="en" sz="1200">
                <a:solidFill>
                  <a:schemeClr val="dk1"/>
                </a:solidFill>
                <a:latin typeface="Lato"/>
                <a:ea typeface="Lato"/>
                <a:cs typeface="Lato"/>
                <a:sym typeface="Lato"/>
              </a:rPr>
              <a:t>(17 pages)</a:t>
            </a:r>
            <a:endParaRPr sz="1200">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accent5"/>
              </a:buClr>
              <a:buSzPts val="1200"/>
              <a:buFont typeface="Lato"/>
              <a:buAutoNum type="arabicPeriod"/>
            </a:pPr>
            <a:r>
              <a:rPr lang="en" sz="1200" u="sng">
                <a:solidFill>
                  <a:schemeClr val="accent5"/>
                </a:solidFill>
                <a:latin typeface="Lato"/>
                <a:ea typeface="Lato"/>
                <a:cs typeface="Lato"/>
                <a:sym typeface="Lato"/>
                <a:hlinkClick r:id="rId4">
                  <a:extLst>
                    <a:ext uri="{A12FA001-AC4F-418D-AE19-62706E023703}">
                      <ahyp:hlinkClr val="tx"/>
                    </a:ext>
                  </a:extLst>
                </a:hlinkClick>
              </a:rPr>
              <a:t>How Bitcoin works</a:t>
            </a:r>
            <a:r>
              <a:rPr lang="en" sz="1200" u="sng">
                <a:solidFill>
                  <a:schemeClr val="accent5"/>
                </a:solidFill>
                <a:latin typeface="Lato"/>
                <a:ea typeface="Lato"/>
                <a:cs typeface="Lato"/>
                <a:sym typeface="Lato"/>
              </a:rPr>
              <a:t> </a:t>
            </a:r>
            <a:r>
              <a:rPr lang="en" sz="1200">
                <a:solidFill>
                  <a:schemeClr val="dk1"/>
                </a:solidFill>
                <a:latin typeface="Lato"/>
                <a:ea typeface="Lato"/>
                <a:cs typeface="Lato"/>
                <a:sym typeface="Lato"/>
              </a:rPr>
              <a:t>(22 minutes video)</a:t>
            </a:r>
            <a:endParaRPr sz="1200">
              <a:solidFill>
                <a:schemeClr val="dk1"/>
              </a:solidFill>
              <a:latin typeface="Lato"/>
              <a:ea typeface="Lato"/>
              <a:cs typeface="Lato"/>
              <a:sym typeface="Lato"/>
            </a:endParaRPr>
          </a:p>
          <a:p>
            <a:pPr indent="-304800" lvl="0" marL="457200" rtl="0" algn="l">
              <a:lnSpc>
                <a:spcPct val="115000"/>
              </a:lnSpc>
              <a:spcBef>
                <a:spcPts val="0"/>
              </a:spcBef>
              <a:spcAft>
                <a:spcPts val="0"/>
              </a:spcAft>
              <a:buClr>
                <a:schemeClr val="accent5"/>
              </a:buClr>
              <a:buSzPts val="1200"/>
              <a:buFont typeface="Lato"/>
              <a:buAutoNum type="arabicPeriod"/>
            </a:pPr>
            <a:r>
              <a:rPr lang="en" sz="1200" u="sng">
                <a:solidFill>
                  <a:schemeClr val="accent5"/>
                </a:solidFill>
                <a:latin typeface="Lato"/>
                <a:ea typeface="Lato"/>
                <a:cs typeface="Lato"/>
                <a:sym typeface="Lato"/>
                <a:hlinkClick r:id="rId5">
                  <a:extLst>
                    <a:ext uri="{A12FA001-AC4F-418D-AE19-62706E023703}">
                      <ahyp:hlinkClr val="tx"/>
                    </a:ext>
                  </a:extLst>
                </a:hlinkClick>
              </a:rPr>
              <a:t>Summary of Cryptography</a:t>
            </a:r>
            <a:r>
              <a:rPr lang="en" sz="1200" u="sng">
                <a:solidFill>
                  <a:schemeClr val="accent5"/>
                </a:solidFill>
                <a:latin typeface="Lato"/>
                <a:ea typeface="Lato"/>
                <a:cs typeface="Lato"/>
                <a:sym typeface="Lato"/>
              </a:rPr>
              <a:t> </a:t>
            </a:r>
            <a:r>
              <a:rPr lang="en" sz="1200">
                <a:solidFill>
                  <a:schemeClr val="dk1"/>
                </a:solidFill>
                <a:latin typeface="Lato"/>
                <a:ea typeface="Lato"/>
                <a:cs typeface="Lato"/>
                <a:sym typeface="Lato"/>
              </a:rPr>
              <a:t>(15 pages)</a:t>
            </a:r>
            <a:endParaRPr sz="1200">
              <a:solidFill>
                <a:schemeClr val="dk1"/>
              </a:solidFill>
              <a:latin typeface="Lato"/>
              <a:ea typeface="Lato"/>
              <a:cs typeface="Lato"/>
              <a:sym typeface="Lato"/>
            </a:endParaRPr>
          </a:p>
          <a:p>
            <a:pPr indent="0" lvl="0" marL="0" rtl="0" algn="l">
              <a:lnSpc>
                <a:spcPct val="115000"/>
              </a:lnSpc>
              <a:spcBef>
                <a:spcPts val="0"/>
              </a:spcBef>
              <a:spcAft>
                <a:spcPts val="0"/>
              </a:spcAft>
              <a:buSzPts val="3800"/>
              <a:buNone/>
            </a:pPr>
            <a:r>
              <a:rPr lang="en" sz="1200">
                <a:solidFill>
                  <a:schemeClr val="dk1"/>
                </a:solidFill>
                <a:latin typeface="Lato Light"/>
                <a:ea typeface="Lato Light"/>
                <a:cs typeface="Lato Light"/>
                <a:sym typeface="Lato Light"/>
              </a:rPr>
              <a:t> </a:t>
            </a:r>
            <a:endParaRPr sz="1200">
              <a:solidFill>
                <a:schemeClr val="dk1"/>
              </a:solidFill>
              <a:latin typeface="Lato Light"/>
              <a:ea typeface="Lato Light"/>
              <a:cs typeface="Lato Light"/>
              <a:sym typeface="Lato Light"/>
            </a:endParaRPr>
          </a:p>
          <a:p>
            <a:pPr indent="-304800" lvl="0" marL="457200" rtl="0" algn="l">
              <a:lnSpc>
                <a:spcPct val="115000"/>
              </a:lnSpc>
              <a:spcBef>
                <a:spcPts val="0"/>
              </a:spcBef>
              <a:spcAft>
                <a:spcPts val="0"/>
              </a:spcAft>
              <a:buSzPts val="1200"/>
              <a:buChar char="●"/>
            </a:pPr>
            <a:r>
              <a:rPr lang="en" sz="1200">
                <a:solidFill>
                  <a:schemeClr val="dk1"/>
                </a:solidFill>
                <a:latin typeface="Lato Light"/>
                <a:ea typeface="Lato Light"/>
                <a:cs typeface="Lato Light"/>
                <a:sym typeface="Lato Light"/>
              </a:rPr>
              <a:t> We will be covering a few programming concepts and applications related to Blockchain in the next few weeks. For students who are not familiar with the </a:t>
            </a:r>
            <a:r>
              <a:rPr lang="en" sz="1200">
                <a:solidFill>
                  <a:schemeClr val="dk1"/>
                </a:solidFill>
                <a:latin typeface="Lato"/>
                <a:ea typeface="Lato"/>
                <a:cs typeface="Lato"/>
                <a:sym typeface="Lato"/>
              </a:rPr>
              <a:t>basic programming and coding syntax</a:t>
            </a:r>
            <a:r>
              <a:rPr lang="en" sz="1200">
                <a:solidFill>
                  <a:schemeClr val="dk1"/>
                </a:solidFill>
                <a:latin typeface="Lato Light"/>
                <a:ea typeface="Lato Light"/>
                <a:cs typeface="Lato Light"/>
                <a:sym typeface="Lato Light"/>
              </a:rPr>
              <a:t>, please watch this </a:t>
            </a:r>
            <a:r>
              <a:rPr lang="en" sz="1200" u="sng">
                <a:solidFill>
                  <a:schemeClr val="hlink"/>
                </a:solidFill>
                <a:latin typeface="Lato Light"/>
                <a:ea typeface="Lato Light"/>
                <a:cs typeface="Lato Light"/>
                <a:sym typeface="Lato Light"/>
                <a:hlinkClick r:id="rId6"/>
              </a:rPr>
              <a:t>video tutorial</a:t>
            </a:r>
            <a:r>
              <a:rPr lang="en" sz="1200">
                <a:solidFill>
                  <a:schemeClr val="dk1"/>
                </a:solidFill>
                <a:latin typeface="Lato Light"/>
                <a:ea typeface="Lato Light"/>
                <a:cs typeface="Lato Light"/>
                <a:sym typeface="Lato Light"/>
              </a:rPr>
              <a:t> (2 hours)</a:t>
            </a:r>
            <a:r>
              <a:rPr lang="en" sz="1200">
                <a:solidFill>
                  <a:schemeClr val="dk1"/>
                </a:solidFill>
                <a:latin typeface="Lato Light"/>
                <a:ea typeface="Lato Light"/>
                <a:cs typeface="Lato Light"/>
                <a:sym typeface="Lato Light"/>
              </a:rPr>
              <a:t>. </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t/>
            </a:r>
            <a:endParaRPr sz="1200">
              <a:solidFill>
                <a:schemeClr val="dk1"/>
              </a:solidFill>
              <a:latin typeface="Lato Light"/>
              <a:ea typeface="Lato Light"/>
              <a:cs typeface="Lato Light"/>
              <a:sym typeface="Lato Light"/>
            </a:endParaRPr>
          </a:p>
          <a:p>
            <a:pPr indent="-304800" lvl="0" marL="457200" rtl="0" algn="l">
              <a:lnSpc>
                <a:spcPct val="115000"/>
              </a:lnSpc>
              <a:spcBef>
                <a:spcPts val="0"/>
              </a:spcBef>
              <a:spcAft>
                <a:spcPts val="0"/>
              </a:spcAft>
              <a:buSzPts val="1200"/>
              <a:buFont typeface="Lato Light"/>
              <a:buChar char="●"/>
            </a:pPr>
            <a:r>
              <a:rPr lang="en" sz="1200">
                <a:solidFill>
                  <a:schemeClr val="dk1"/>
                </a:solidFill>
                <a:latin typeface="Lato Light"/>
                <a:ea typeface="Lato Light"/>
                <a:cs typeface="Lato Light"/>
                <a:sym typeface="Lato Light"/>
              </a:rPr>
              <a:t>Please review the Remix IDE platform in the following video tutorial to familiarize yourself with this popular blockchain coding tool as we will be using it in later in the course. Click </a:t>
            </a:r>
            <a:r>
              <a:rPr lang="en" sz="1200" u="sng">
                <a:solidFill>
                  <a:schemeClr val="hlink"/>
                </a:solidFill>
                <a:latin typeface="Lato Light"/>
                <a:ea typeface="Lato Light"/>
                <a:cs typeface="Lato Light"/>
                <a:sym typeface="Lato Light"/>
                <a:hlinkClick r:id="rId7"/>
              </a:rPr>
              <a:t>HERE</a:t>
            </a:r>
            <a:r>
              <a:rPr lang="en" sz="1200">
                <a:solidFill>
                  <a:schemeClr val="dk1"/>
                </a:solidFill>
                <a:latin typeface="Lato Light"/>
                <a:ea typeface="Lato Light"/>
                <a:cs typeface="Lato Light"/>
                <a:sym typeface="Lato Light"/>
              </a:rPr>
              <a:t> to access this 7-mn tutorial.</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t/>
            </a:r>
            <a:endParaRPr sz="1200">
              <a:solidFill>
                <a:schemeClr val="dk1"/>
              </a:solidFill>
              <a:latin typeface="Lato Light"/>
              <a:ea typeface="Lato Light"/>
              <a:cs typeface="Lato Light"/>
              <a:sym typeface="Lato Light"/>
            </a:endParaRPr>
          </a:p>
          <a:p>
            <a:pPr indent="-304800" lvl="0" marL="457200" rtl="0" algn="l">
              <a:lnSpc>
                <a:spcPct val="115000"/>
              </a:lnSpc>
              <a:spcBef>
                <a:spcPts val="0"/>
              </a:spcBef>
              <a:spcAft>
                <a:spcPts val="0"/>
              </a:spcAft>
              <a:buSzPts val="1200"/>
              <a:buChar char="●"/>
            </a:pPr>
            <a:r>
              <a:rPr lang="en" sz="1200">
                <a:solidFill>
                  <a:schemeClr val="dk1"/>
                </a:solidFill>
                <a:latin typeface="Lato Light"/>
                <a:ea typeface="Lato Light"/>
                <a:cs typeface="Lato Light"/>
                <a:sym typeface="Lato Light"/>
              </a:rPr>
              <a:t>It is also important to stay up to date with </a:t>
            </a:r>
            <a:r>
              <a:rPr lang="en" sz="1200">
                <a:solidFill>
                  <a:schemeClr val="dk1"/>
                </a:solidFill>
                <a:latin typeface="Lato"/>
                <a:ea typeface="Lato"/>
                <a:cs typeface="Lato"/>
                <a:sym typeface="Lato"/>
              </a:rPr>
              <a:t>current affairs</a:t>
            </a:r>
            <a:r>
              <a:rPr lang="en" sz="1200">
                <a:solidFill>
                  <a:schemeClr val="dk1"/>
                </a:solidFill>
                <a:latin typeface="Lato Light"/>
                <a:ea typeface="Lato Light"/>
                <a:cs typeface="Lato Light"/>
                <a:sym typeface="Lato Light"/>
              </a:rPr>
              <a:t>. Many people have heard of Bitcoin and Ethereum, which are the two most popular cryptocurrencies. However, there is a rising crypto which is currently the third largest crypto.  Please watch this 2-mn  </a:t>
            </a:r>
            <a:r>
              <a:rPr lang="en" sz="1200" u="sng">
                <a:solidFill>
                  <a:schemeClr val="hlink"/>
                </a:solidFill>
                <a:latin typeface="Lato Light"/>
                <a:ea typeface="Lato Light"/>
                <a:cs typeface="Lato Light"/>
                <a:sym typeface="Lato Light"/>
                <a:hlinkClick r:id="rId8"/>
              </a:rPr>
              <a:t>CNBC short clip</a:t>
            </a:r>
            <a:r>
              <a:rPr lang="en" sz="1200">
                <a:solidFill>
                  <a:schemeClr val="dk1"/>
                </a:solidFill>
                <a:latin typeface="Lato Light"/>
                <a:ea typeface="Lato Light"/>
                <a:cs typeface="Lato Light"/>
                <a:sym typeface="Lato Light"/>
              </a:rPr>
              <a:t> about Tether, the third largest crypto today.  </a:t>
            </a:r>
            <a:endParaRPr sz="1200">
              <a:solidFill>
                <a:schemeClr val="dk1"/>
              </a:solidFill>
              <a:latin typeface="Lato Light"/>
              <a:ea typeface="Lato Light"/>
              <a:cs typeface="Lato Light"/>
              <a:sym typeface="Lato Light"/>
            </a:endParaRPr>
          </a:p>
          <a:p>
            <a:pPr indent="0" lvl="0" marL="457200" rtl="0" algn="l">
              <a:lnSpc>
                <a:spcPct val="115000"/>
              </a:lnSpc>
              <a:spcBef>
                <a:spcPts val="0"/>
              </a:spcBef>
              <a:spcAft>
                <a:spcPts val="0"/>
              </a:spcAft>
              <a:buNone/>
            </a:pPr>
            <a:r>
              <a:t/>
            </a:r>
            <a:endParaRPr sz="1200">
              <a:solidFill>
                <a:schemeClr val="dk1"/>
              </a:solidFill>
              <a:latin typeface="Lato Light"/>
              <a:ea typeface="Lato Light"/>
              <a:cs typeface="Lato Light"/>
              <a:sym typeface="Lato Light"/>
            </a:endParaRPr>
          </a:p>
          <a:p>
            <a:pPr indent="-304800" lvl="0" marL="457200" rtl="0" algn="l">
              <a:lnSpc>
                <a:spcPct val="115000"/>
              </a:lnSpc>
              <a:spcBef>
                <a:spcPts val="0"/>
              </a:spcBef>
              <a:spcAft>
                <a:spcPts val="0"/>
              </a:spcAft>
              <a:buSzPts val="1200"/>
              <a:buChar char="●"/>
            </a:pPr>
            <a:r>
              <a:rPr lang="en" sz="1200">
                <a:solidFill>
                  <a:schemeClr val="dk1"/>
                </a:solidFill>
                <a:latin typeface="Lato Light"/>
                <a:ea typeface="Lato Light"/>
                <a:cs typeface="Lato Light"/>
                <a:sym typeface="Lato Light"/>
              </a:rPr>
              <a:t>Recently there was a big dip in Bitcoin value when Elon Musk decided to tweet against it. Watch this 5-mn  </a:t>
            </a:r>
            <a:r>
              <a:rPr lang="en" sz="1200" u="sng">
                <a:solidFill>
                  <a:schemeClr val="hlink"/>
                </a:solidFill>
                <a:latin typeface="Lato Light"/>
                <a:ea typeface="Lato Light"/>
                <a:cs typeface="Lato Light"/>
                <a:sym typeface="Lato Light"/>
                <a:hlinkClick r:id="rId9"/>
              </a:rPr>
              <a:t>CNBC short clip</a:t>
            </a:r>
            <a:r>
              <a:rPr lang="en" sz="1200">
                <a:solidFill>
                  <a:schemeClr val="dk1"/>
                </a:solidFill>
                <a:latin typeface="Lato Light"/>
                <a:ea typeface="Lato Light"/>
                <a:cs typeface="Lato Light"/>
                <a:sym typeface="Lato Light"/>
              </a:rPr>
              <a:t> to understand why Elon Musk decided to pull out of Bitcoin. </a:t>
            </a: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t/>
            </a:r>
            <a:endParaRPr sz="1200">
              <a:solidFill>
                <a:schemeClr val="dk1"/>
              </a:solidFill>
              <a:latin typeface="Lato Light"/>
              <a:ea typeface="Lato Light"/>
              <a:cs typeface="Lato Light"/>
              <a:sym typeface="Lato Light"/>
            </a:endParaRPr>
          </a:p>
          <a:p>
            <a:pPr indent="-304800" lvl="0" marL="457200" rtl="0" algn="l">
              <a:lnSpc>
                <a:spcPct val="115000"/>
              </a:lnSpc>
              <a:spcBef>
                <a:spcPts val="0"/>
              </a:spcBef>
              <a:spcAft>
                <a:spcPts val="0"/>
              </a:spcAft>
              <a:buClr>
                <a:schemeClr val="dk1"/>
              </a:buClr>
              <a:buSzPts val="1200"/>
              <a:buFont typeface="Lato Light"/>
              <a:buChar char="●"/>
            </a:pPr>
            <a:r>
              <a:rPr lang="en" sz="1200">
                <a:solidFill>
                  <a:schemeClr val="dk1"/>
                </a:solidFill>
                <a:latin typeface="Lato Light"/>
                <a:ea typeface="Lato Light"/>
                <a:cs typeface="Lato Light"/>
                <a:sym typeface="Lato Light"/>
              </a:rPr>
              <a:t>To complement your studies, below are some additional optional reading materials for you to go </a:t>
            </a:r>
            <a:r>
              <a:rPr lang="en" sz="1200">
                <a:solidFill>
                  <a:schemeClr val="dk1"/>
                </a:solidFill>
                <a:latin typeface="Lato Light"/>
                <a:ea typeface="Lato Light"/>
                <a:cs typeface="Lato Light"/>
                <a:sym typeface="Lato Light"/>
              </a:rPr>
              <a:t>through</a:t>
            </a:r>
            <a:r>
              <a:rPr lang="en" sz="1200">
                <a:solidFill>
                  <a:schemeClr val="dk1"/>
                </a:solidFill>
                <a:latin typeface="Lato Light"/>
                <a:ea typeface="Lato Light"/>
                <a:cs typeface="Lato Light"/>
                <a:sym typeface="Lato Light"/>
              </a:rPr>
              <a:t>.  The first reading was co-authored by your Head Teacher, Othalia Doe-Bruce</a:t>
            </a:r>
            <a:r>
              <a:rPr lang="en" sz="1200">
                <a:solidFill>
                  <a:schemeClr val="dk1"/>
                </a:solidFill>
                <a:latin typeface="Lato Light"/>
                <a:ea typeface="Lato Light"/>
                <a:cs typeface="Lato Light"/>
                <a:sym typeface="Lato Light"/>
              </a:rPr>
              <a:t>.</a:t>
            </a:r>
            <a:endParaRPr sz="1200">
              <a:solidFill>
                <a:schemeClr val="dk1"/>
              </a:solidFill>
              <a:latin typeface="Lato Light"/>
              <a:ea typeface="Lato Light"/>
              <a:cs typeface="Lato Light"/>
              <a:sym typeface="Lato Light"/>
            </a:endParaRPr>
          </a:p>
          <a:p>
            <a:pPr indent="-304800" lvl="0" marL="800100" rtl="0" algn="l">
              <a:lnSpc>
                <a:spcPct val="115000"/>
              </a:lnSpc>
              <a:spcBef>
                <a:spcPts val="0"/>
              </a:spcBef>
              <a:spcAft>
                <a:spcPts val="0"/>
              </a:spcAft>
              <a:buClr>
                <a:schemeClr val="dk1"/>
              </a:buClr>
              <a:buSzPts val="1200"/>
              <a:buFont typeface="Lato Light"/>
              <a:buAutoNum type="arabicPeriod"/>
            </a:pPr>
            <a:r>
              <a:rPr lang="en" sz="1200" u="sng">
                <a:solidFill>
                  <a:schemeClr val="hlink"/>
                </a:solidFill>
                <a:latin typeface="Lato Light"/>
                <a:ea typeface="Lato Light"/>
                <a:cs typeface="Lato Light"/>
                <a:sym typeface="Lato Light"/>
                <a:hlinkClick r:id="rId10"/>
              </a:rPr>
              <a:t>Crypto Finance and Mechanisms of Exchange</a:t>
            </a:r>
            <a:r>
              <a:rPr lang="en" sz="1200">
                <a:solidFill>
                  <a:schemeClr val="dk1"/>
                </a:solidFill>
                <a:latin typeface="Lato Light"/>
                <a:ea typeface="Lato Light"/>
                <a:cs typeface="Lato Light"/>
                <a:sym typeface="Lato Light"/>
              </a:rPr>
              <a:t> </a:t>
            </a:r>
            <a:endParaRPr sz="1200">
              <a:solidFill>
                <a:schemeClr val="dk1"/>
              </a:solidFill>
              <a:latin typeface="Lato Light"/>
              <a:ea typeface="Lato Light"/>
              <a:cs typeface="Lato Light"/>
              <a:sym typeface="Lato Light"/>
            </a:endParaRPr>
          </a:p>
          <a:p>
            <a:pPr indent="-304800" lvl="0" marL="800100" rtl="0" algn="l">
              <a:lnSpc>
                <a:spcPct val="115000"/>
              </a:lnSpc>
              <a:spcBef>
                <a:spcPts val="0"/>
              </a:spcBef>
              <a:spcAft>
                <a:spcPts val="0"/>
              </a:spcAft>
              <a:buClr>
                <a:schemeClr val="dk1"/>
              </a:buClr>
              <a:buSzPts val="1200"/>
              <a:buFont typeface="Lato Light"/>
              <a:buAutoNum type="arabicPeriod"/>
            </a:pPr>
            <a:r>
              <a:rPr lang="en" sz="1200">
                <a:solidFill>
                  <a:schemeClr val="dk1"/>
                </a:solidFill>
                <a:latin typeface="Lato Light"/>
                <a:ea typeface="Lato Light"/>
                <a:cs typeface="Lato Light"/>
                <a:sym typeface="Lato Light"/>
              </a:rPr>
              <a:t>Crypto Assets</a:t>
            </a:r>
            <a:br>
              <a:rPr lang="en" sz="1200">
                <a:solidFill>
                  <a:schemeClr val="dk1"/>
                </a:solidFill>
                <a:latin typeface="Lato Light"/>
                <a:ea typeface="Lato Light"/>
                <a:cs typeface="Lato Light"/>
                <a:sym typeface="Lato Light"/>
              </a:rPr>
            </a:br>
            <a:endParaRPr sz="1200">
              <a:solidFill>
                <a:schemeClr val="dk1"/>
              </a:solidFill>
              <a:latin typeface="Lato Light"/>
              <a:ea typeface="Lato Light"/>
              <a:cs typeface="Lato Light"/>
              <a:sym typeface="Lato Light"/>
            </a:endParaRPr>
          </a:p>
          <a:p>
            <a:pPr indent="0" lvl="0" marL="0" rtl="0" algn="l">
              <a:lnSpc>
                <a:spcPct val="115000"/>
              </a:lnSpc>
              <a:spcBef>
                <a:spcPts val="0"/>
              </a:spcBef>
              <a:spcAft>
                <a:spcPts val="0"/>
              </a:spcAft>
              <a:buSzPts val="3800"/>
              <a:buNone/>
            </a:pPr>
            <a:r>
              <a:rPr lang="en" sz="1200">
                <a:solidFill>
                  <a:schemeClr val="dk1"/>
                </a:solidFill>
                <a:latin typeface="Lato Light"/>
                <a:ea typeface="Lato Light"/>
                <a:cs typeface="Lato Light"/>
                <a:sym typeface="Lato Light"/>
              </a:rPr>
              <a:t>After completing all the readings and watching all the videos, finish your pre-work assignment by  completing this </a:t>
            </a:r>
            <a:r>
              <a:rPr lang="en" sz="1200" u="sng">
                <a:solidFill>
                  <a:srgbClr val="F458A1"/>
                </a:solidFill>
                <a:latin typeface="Lato Light"/>
                <a:ea typeface="Lato Light"/>
                <a:cs typeface="Lato Light"/>
                <a:sym typeface="Lato Light"/>
                <a:hlinkClick r:id="rId11">
                  <a:extLst>
                    <a:ext uri="{A12FA001-AC4F-418D-AE19-62706E023703}">
                      <ahyp:hlinkClr val="tx"/>
                    </a:ext>
                  </a:extLst>
                </a:hlinkClick>
              </a:rPr>
              <a:t>short quiz</a:t>
            </a:r>
            <a:r>
              <a:rPr lang="en" sz="1200">
                <a:solidFill>
                  <a:schemeClr val="dk1"/>
                </a:solidFill>
                <a:latin typeface="Lato Light"/>
                <a:ea typeface="Lato Light"/>
                <a:cs typeface="Lato Light"/>
                <a:sym typeface="Lato Light"/>
              </a:rPr>
              <a:t> before class. </a:t>
            </a:r>
            <a:endParaRPr sz="1200">
              <a:solidFill>
                <a:schemeClr val="dk1"/>
              </a:solidFill>
              <a:latin typeface="Lato Light"/>
              <a:ea typeface="Lato Light"/>
              <a:cs typeface="Lato Light"/>
              <a:sym typeface="Lato Light"/>
            </a:endParaRPr>
          </a:p>
        </p:txBody>
      </p:sp>
      <p:pic>
        <p:nvPicPr>
          <p:cNvPr id="65" name="Google Shape;65;p2"/>
          <p:cNvPicPr preferRelativeResize="0"/>
          <p:nvPr/>
        </p:nvPicPr>
        <p:blipFill rotWithShape="1">
          <a:blip r:embed="rId12">
            <a:alphaModFix/>
          </a:blip>
          <a:srcRect b="0" l="0" r="0" t="0"/>
          <a:stretch/>
        </p:blipFill>
        <p:spPr>
          <a:xfrm>
            <a:off x="0" y="9875468"/>
            <a:ext cx="7560002" cy="829492"/>
          </a:xfrm>
          <a:prstGeom prst="rect">
            <a:avLst/>
          </a:prstGeom>
          <a:noFill/>
          <a:ln>
            <a:noFill/>
          </a:ln>
        </p:spPr>
      </p:pic>
      <p:pic>
        <p:nvPicPr>
          <p:cNvPr id="66" name="Google Shape;66;p2"/>
          <p:cNvPicPr preferRelativeResize="0"/>
          <p:nvPr/>
        </p:nvPicPr>
        <p:blipFill rotWithShape="1">
          <a:blip r:embed="rId13">
            <a:alphaModFix/>
          </a:blip>
          <a:srcRect b="7291" l="0" r="0" t="7302"/>
          <a:stretch/>
        </p:blipFill>
        <p:spPr>
          <a:xfrm>
            <a:off x="0" y="8108450"/>
            <a:ext cx="6316152" cy="2583601"/>
          </a:xfrm>
          <a:prstGeom prst="rect">
            <a:avLst/>
          </a:prstGeom>
          <a:noFill/>
          <a:ln>
            <a:noFill/>
          </a:ln>
        </p:spPr>
      </p:pic>
      <p:sp>
        <p:nvSpPr>
          <p:cNvPr id="67" name="Google Shape;67;p2"/>
          <p:cNvSpPr/>
          <p:nvPr/>
        </p:nvSpPr>
        <p:spPr>
          <a:xfrm>
            <a:off x="6250200" y="8108448"/>
            <a:ext cx="1304100" cy="2583600"/>
          </a:xfrm>
          <a:prstGeom prst="rect">
            <a:avLst/>
          </a:prstGeom>
          <a:solidFill>
            <a:srgbClr val="F900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
          <p:cNvSpPr txBox="1"/>
          <p:nvPr/>
        </p:nvSpPr>
        <p:spPr>
          <a:xfrm rot="5400000">
            <a:off x="5508500" y="8567600"/>
            <a:ext cx="2381400" cy="1434900"/>
          </a:xfrm>
          <a:prstGeom prst="rect">
            <a:avLst/>
          </a:prstGeom>
          <a:noFill/>
          <a:ln>
            <a:noFill/>
          </a:ln>
        </p:spPr>
        <p:txBody>
          <a:bodyPr anchorCtr="0" anchor="t" bIns="124450" lIns="0" spcFirstLastPara="1" rIns="0" wrap="square" tIns="124450">
            <a:noAutofit/>
          </a:bodyPr>
          <a:lstStyle/>
          <a:p>
            <a:pPr indent="0" lvl="0" marL="0" marR="0" rtl="0" algn="l">
              <a:lnSpc>
                <a:spcPct val="100000"/>
              </a:lnSpc>
              <a:spcBef>
                <a:spcPts val="0"/>
              </a:spcBef>
              <a:spcAft>
                <a:spcPts val="0"/>
              </a:spcAft>
              <a:buClr>
                <a:srgbClr val="000000"/>
              </a:buClr>
              <a:buSzPts val="5000"/>
              <a:buFont typeface="Arial"/>
              <a:buNone/>
            </a:pPr>
            <a:r>
              <a:rPr b="0" i="0" lang="en" sz="5000" u="none" cap="none" strike="noStrike">
                <a:solidFill>
                  <a:srgbClr val="F458A1"/>
                </a:solidFill>
                <a:latin typeface="Lato Black"/>
                <a:ea typeface="Lato Black"/>
                <a:cs typeface="Lato Black"/>
                <a:sym typeface="Lato Black"/>
              </a:rPr>
              <a:t>iX 2021</a:t>
            </a:r>
            <a:endParaRPr b="0" i="0" sz="5000" u="none" cap="none" strike="noStrike">
              <a:solidFill>
                <a:srgbClr val="F458A1"/>
              </a:solidFill>
              <a:latin typeface="Lato Black"/>
              <a:ea typeface="Lato Black"/>
              <a:cs typeface="Lato Black"/>
              <a:sym typeface="Lato Black"/>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